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2" r:id="rId6"/>
    <p:sldMasterId id="2147483684" r:id="rId7"/>
  </p:sldMasterIdLst>
  <p:notesMasterIdLst>
    <p:notesMasterId r:id="rId12"/>
  </p:notesMasterIdLst>
  <p:sldIdLst>
    <p:sldId id="262" r:id="rId8"/>
    <p:sldId id="263" r:id="rId9"/>
    <p:sldId id="258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1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6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DE40C-3385-9643-A9C2-B6F593C56AE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D6671-D779-3C4F-A868-2BF6420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29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ABB4-A4C9-D740-BE92-B181978B3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802457"/>
            <a:ext cx="9144000" cy="689491"/>
          </a:xfrm>
          <a:prstGeom prst="rect">
            <a:avLst/>
          </a:prstGeom>
        </p:spPr>
        <p:txBody>
          <a:bodyPr anchor="t"/>
          <a:lstStyle>
            <a:lvl1pPr algn="l"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632B-3613-C448-A0CE-35F31B4B4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655047"/>
            <a:ext cx="9144000" cy="117537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76D43-26CE-FD45-9FE1-B4404DBA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00121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9D7BB92-7BAB-C04F-8090-6FDDC8C5183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4993516"/>
            <a:ext cx="5859463" cy="893763"/>
          </a:xfrm>
          <a:prstGeom prst="rect">
            <a:avLst/>
          </a:prstGeom>
        </p:spPr>
        <p:txBody>
          <a:bodyPr/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 dirty="0"/>
              <a:t>Click to edit 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128855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0E2DC-6D7C-384B-87DD-CA056D978D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0C029-B732-244A-A5C0-1E29B06A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A48970A-FF76-7E4C-A3A6-32D10D603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24677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892C0-2F0F-214E-8EE2-E5D6386F92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BF9EC-EDBB-AD4A-9976-62AD1288F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D7818F-4166-A34F-B1C6-7BA7907F8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3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241B2F-5771-F042-8101-4E6E4A295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179241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16E24-26F1-5A4F-B65E-79BDCC9499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interior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3E1F0-4E39-CA4C-9A29-6A6FAB335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CA85E-FB7A-7E49-A1C0-025331823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2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A0EC13-1C61-624E-86FE-679711E2F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FAF9C-999B-D240-AD38-879591A43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2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6FB93B7-E795-6F49-B146-0E2B22328A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21510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3692E-B298-BA42-92A3-94CAED558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7F07D-7F3B-BD42-AAB1-45BBBDB16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BD72C-2A6C-414F-8D24-4A8EF2CB0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D5BDBD-4321-F84A-A66B-284D997D5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26340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2A033-4994-8E47-ACCE-130B300122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interior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E58734-134F-294C-8A79-1D093C3B5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D20B5-4BC4-B34B-88A0-93AB8CBEB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03285B-A734-F941-9822-C9D02A7271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92145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0A92284-6D85-974A-9889-75E7BE88E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DEPARTMENT NAME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A9FC2F-1125-9149-967D-E7D2FC1CBF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399" y="1621357"/>
            <a:ext cx="10182225" cy="689491"/>
          </a:xfrm>
          <a:prstGeom prst="rect">
            <a:avLst/>
          </a:prstGeom>
        </p:spPr>
        <p:txBody>
          <a:bodyPr anchor="t"/>
          <a:lstStyle>
            <a:lvl1pPr algn="l">
              <a:defRPr sz="4800" b="1"/>
            </a:lvl1pPr>
          </a:lstStyle>
          <a:p>
            <a:r>
              <a:rPr lang="en-US" dirty="0"/>
              <a:t>Click to edit Master divider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4C09319-B5A5-DB4D-8F9C-CD883431FC0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2473947"/>
            <a:ext cx="9144000" cy="31839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divider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661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19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EBFF7-B66E-AF4F-BB73-F931808C6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9221"/>
            <a:ext cx="10515600" cy="676173"/>
          </a:xfrm>
          <a:prstGeom prst="rect">
            <a:avLst/>
          </a:prstGeo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825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AF0FB03-FC51-274D-A4F2-BAA829A47B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11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E7EA38-C2CE-DC48-8D16-4BAC6D9874B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6C1D2-49C4-1A4F-BF79-BD8D6FCD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interior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EB20D-1047-EF4A-AF9A-A90791F25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2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ACFC4-8B69-A341-B39E-628E01728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74081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8" r:id="rId4"/>
    <p:sldLayoutId id="2147483669" r:id="rId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D7192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7699867-562E-CD4B-B841-D4BA6BC590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458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20C1499-9A35-9F48-98EC-702212B7BF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2904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0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7DEE-A39C-1C40-8BB7-06FA3DEC1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5699A-C14A-6C41-B92E-8BB5E4C84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4BE8EA-9E9B-7640-AF1A-AC63B4049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BE863-C217-C940-8FFB-F2E0D3029C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1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63747-C5F8-5B44-B2C0-BF936E13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82C76-6C00-814B-BA6D-5DDF17E5F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4C17E-18F9-BA4E-B8CB-89A4D51DD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55743-471F-4649-9683-16A424A1A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6F1D56-CAC6-0C4D-B800-AB242BDF8C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588FD-2D62-EC42-AB22-82B53D74E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7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30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4EE1ED631E14D85A24939D16C8936" ma:contentTypeVersion="13" ma:contentTypeDescription="Create a new document." ma:contentTypeScope="" ma:versionID="6017f67bb77ff6d9be2d221c77aa995f">
  <xsd:schema xmlns:xsd="http://www.w3.org/2001/XMLSchema" xmlns:xs="http://www.w3.org/2001/XMLSchema" xmlns:p="http://schemas.microsoft.com/office/2006/metadata/properties" xmlns:ns2="95982f6c-2172-479f-8b01-dd33fa6fbe04" xmlns:ns3="f6da95f1-0d27-4b84-83fb-450c771ae8a8" targetNamespace="http://schemas.microsoft.com/office/2006/metadata/properties" ma:root="true" ma:fieldsID="a3e421abf5162528b1592d7606c61c29" ns2:_="" ns3:_="">
    <xsd:import namespace="95982f6c-2172-479f-8b01-dd33fa6fbe04"/>
    <xsd:import namespace="f6da95f1-0d27-4b84-83fb-450c771ae8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982f6c-2172-479f-8b01-dd33fa6fbe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da95f1-0d27-4b84-83fb-450c771ae8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D4764C-B014-402B-A43D-DBC2DA65A5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82675A-704E-4AC1-95C4-9CEF05526266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f6da95f1-0d27-4b84-83fb-450c771ae8a8"/>
    <ds:schemaRef ds:uri="95982f6c-2172-479f-8b01-dd33fa6fbe04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CD8E3BF-FF74-4842-8F55-3F98C5C92E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982f6c-2172-479f-8b01-dd33fa6fbe04"/>
    <ds:schemaRef ds:uri="f6da95f1-0d27-4b84-83fb-450c771ae8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4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Office Theme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Angie Kennedy</dc:creator>
  <cp:lastModifiedBy>Angie Kennedy</cp:lastModifiedBy>
  <cp:revision>12</cp:revision>
  <dcterms:created xsi:type="dcterms:W3CDTF">2020-12-03T21:16:42Z</dcterms:created>
  <dcterms:modified xsi:type="dcterms:W3CDTF">2021-08-09T15:19:21Z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0x01010053B4EE1ED631E14D85A24939D16C8936</vt:lpwstr>
  </property>
</Properties>
</file>