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sldIdLst>
    <p:sldId id="281" r:id="rId5"/>
    <p:sldId id="259" r:id="rId6"/>
    <p:sldId id="272" r:id="rId7"/>
    <p:sldId id="260" r:id="rId8"/>
    <p:sldId id="271" r:id="rId9"/>
    <p:sldId id="264" r:id="rId10"/>
    <p:sldId id="273" r:id="rId11"/>
    <p:sldId id="27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FE504B-C3E2-4410-A1D9-541C407F3645}" v="7" dt="2021-07-29T14:02:55.4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5" autoAdjust="0"/>
    <p:restoredTop sz="70485" autoAdjust="0"/>
  </p:normalViewPr>
  <p:slideViewPr>
    <p:cSldViewPr snapToGrid="0" snapToObjects="1">
      <p:cViewPr varScale="1">
        <p:scale>
          <a:sx n="80" d="100"/>
          <a:sy n="80" d="100"/>
        </p:scale>
        <p:origin x="2496" y="78"/>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8C2A23-066B-45FB-A8F1-071D7084F09F}" type="datetimeFigureOut">
              <a:rPr lang="en-US" smtClean="0"/>
              <a:pPr/>
              <a:t>3/8/2023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A7F590-F275-42AD-B0FB-4578792617E9}" type="slidenum">
              <a:rPr lang="en-US" smtClean="0"/>
              <a:pPr/>
              <a:t>‹#›</a:t>
            </a:fld>
            <a:endParaRPr lang="en-US"/>
          </a:p>
        </p:txBody>
      </p:sp>
    </p:spTree>
    <p:extLst>
      <p:ext uri="{BB962C8B-B14F-4D97-AF65-F5344CB8AC3E}">
        <p14:creationId xmlns:p14="http://schemas.microsoft.com/office/powerpoint/2010/main" val="396711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Many of you have shared what your</a:t>
            </a:r>
            <a:r>
              <a:rPr lang="en-US" baseline="0" dirty="0"/>
              <a:t> goals for this workshop. This beautiful pie chart was taken from the Bureau of Labor Statistics and it shows how the average college student spends their weekdays. My freshman year my weekdays consisted of sleeping a lot, around twelve hours, going to class, eating, and occasionally studying. This got me in a bit of trouble when it was come test time. I would cram the day before the test and the majority of the time I found myself stressed out and overwhelmed with the amount of material I had to learn.</a:t>
            </a:r>
          </a:p>
          <a:p>
            <a:endParaRPr lang="en-US" baseline="0" dirty="0"/>
          </a:p>
          <a:p>
            <a:r>
              <a:rPr lang="en-US" baseline="0" dirty="0"/>
              <a:t>Everyone was given two calendars. If you would all take a moment and fill out how your schedule looks two weeks prior to a test.</a:t>
            </a:r>
            <a:endParaRPr lang="en-US" dirty="0"/>
          </a:p>
        </p:txBody>
      </p:sp>
      <p:sp>
        <p:nvSpPr>
          <p:cNvPr id="4" name="Slide Number Placeholder 3"/>
          <p:cNvSpPr>
            <a:spLocks noGrp="1"/>
          </p:cNvSpPr>
          <p:nvPr>
            <p:ph type="sldNum" sz="quarter" idx="10"/>
          </p:nvPr>
        </p:nvSpPr>
        <p:spPr/>
        <p:txBody>
          <a:bodyPr/>
          <a:lstStyle/>
          <a:p>
            <a:fld id="{D4A7F590-F275-42AD-B0FB-4578792617E9}" type="slidenum">
              <a:rPr lang="en-US" smtClean="0"/>
              <a:pPr/>
              <a:t>2</a:t>
            </a:fld>
            <a:endParaRPr lang="en-US"/>
          </a:p>
        </p:txBody>
      </p:sp>
    </p:spTree>
    <p:extLst>
      <p:ext uri="{BB962C8B-B14F-4D97-AF65-F5344CB8AC3E}">
        <p14:creationId xmlns:p14="http://schemas.microsoft.com/office/powerpoint/2010/main" val="1615892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to me this schedule looks beautiful.</a:t>
            </a:r>
            <a:r>
              <a:rPr lang="en-US" baseline="0" dirty="0"/>
              <a:t> There’s all this free time to watch Sons of Anarchy, sleep, and hang out with your friends. However, this isn’t how your schedule should look like 2 weeks prior to a test.</a:t>
            </a:r>
            <a:endParaRPr lang="en-US" dirty="0"/>
          </a:p>
          <a:p>
            <a:endParaRPr lang="en-US" baseline="0" dirty="0"/>
          </a:p>
          <a:p>
            <a:r>
              <a:rPr lang="en-US" baseline="0" dirty="0"/>
              <a:t>One thing you may notice is that there is quite a bit of free time on this schedule. Now you’re in college, you have the ability to chose when you study and when you don’t. </a:t>
            </a:r>
          </a:p>
          <a:p>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Typical student takes</a:t>
            </a:r>
            <a:r>
              <a:rPr lang="en-US" baseline="0" dirty="0"/>
              <a:t> 12-15 credits per semester, which means 12–15 hours IN THE CLASSROOM. </a:t>
            </a:r>
          </a:p>
          <a:p>
            <a:endParaRPr lang="en-US" baseline="0" dirty="0"/>
          </a:p>
        </p:txBody>
      </p:sp>
      <p:sp>
        <p:nvSpPr>
          <p:cNvPr id="4" name="Slide Number Placeholder 3"/>
          <p:cNvSpPr>
            <a:spLocks noGrp="1"/>
          </p:cNvSpPr>
          <p:nvPr>
            <p:ph type="sldNum" sz="quarter" idx="10"/>
          </p:nvPr>
        </p:nvSpPr>
        <p:spPr/>
        <p:txBody>
          <a:bodyPr/>
          <a:lstStyle/>
          <a:p>
            <a:fld id="{D4A7F590-F275-42AD-B0FB-4578792617E9}" type="slidenum">
              <a:rPr lang="en-US" smtClean="0"/>
              <a:pPr/>
              <a:t>4</a:t>
            </a:fld>
            <a:endParaRPr lang="en-US"/>
          </a:p>
        </p:txBody>
      </p:sp>
    </p:spTree>
    <p:extLst>
      <p:ext uri="{BB962C8B-B14F-4D97-AF65-F5344CB8AC3E}">
        <p14:creationId xmlns:p14="http://schemas.microsoft.com/office/powerpoint/2010/main" val="2965848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This is funny, please read it.</a:t>
            </a:r>
          </a:p>
          <a:p>
            <a:endParaRPr lang="en-US" dirty="0"/>
          </a:p>
        </p:txBody>
      </p:sp>
      <p:sp>
        <p:nvSpPr>
          <p:cNvPr id="4" name="Slide Number Placeholder 3"/>
          <p:cNvSpPr>
            <a:spLocks noGrp="1"/>
          </p:cNvSpPr>
          <p:nvPr>
            <p:ph type="sldNum" sz="quarter" idx="10"/>
          </p:nvPr>
        </p:nvSpPr>
        <p:spPr/>
        <p:txBody>
          <a:bodyPr/>
          <a:lstStyle/>
          <a:p>
            <a:fld id="{D4A7F590-F275-42AD-B0FB-4578792617E9}" type="slidenum">
              <a:rPr lang="en-US" smtClean="0"/>
              <a:pPr/>
              <a:t>5</a:t>
            </a:fld>
            <a:endParaRPr lang="en-US"/>
          </a:p>
        </p:txBody>
      </p:sp>
    </p:spTree>
    <p:extLst>
      <p:ext uri="{BB962C8B-B14F-4D97-AF65-F5344CB8AC3E}">
        <p14:creationId xmlns:p14="http://schemas.microsoft.com/office/powerpoint/2010/main" val="301497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Everyone schedules</a:t>
            </a:r>
            <a:r>
              <a:rPr lang="en-US" baseline="0" dirty="0"/>
              <a:t> their time differently, some use planners, their phones, calendars, while others are more conceptual (plan mentally).</a:t>
            </a:r>
            <a:endParaRPr lang="en-US" dirty="0"/>
          </a:p>
          <a:p>
            <a:endParaRPr lang="en-US" dirty="0"/>
          </a:p>
          <a:p>
            <a:r>
              <a:rPr lang="en-US" baseline="0" dirty="0"/>
              <a:t>You will have free time available, but you will need to structure it! </a:t>
            </a:r>
          </a:p>
          <a:p>
            <a:r>
              <a:rPr lang="en-US" baseline="0" dirty="0"/>
              <a:t>Free time is important for socializing, making friends, getting involved in campus activities and organizations. </a:t>
            </a:r>
            <a:endParaRPr lang="en-US" dirty="0"/>
          </a:p>
        </p:txBody>
      </p:sp>
      <p:sp>
        <p:nvSpPr>
          <p:cNvPr id="4" name="Slide Number Placeholder 3"/>
          <p:cNvSpPr>
            <a:spLocks noGrp="1"/>
          </p:cNvSpPr>
          <p:nvPr>
            <p:ph type="sldNum" sz="quarter" idx="10"/>
          </p:nvPr>
        </p:nvSpPr>
        <p:spPr/>
        <p:txBody>
          <a:bodyPr/>
          <a:lstStyle/>
          <a:p>
            <a:fld id="{D4A7F590-F275-42AD-B0FB-4578792617E9}" type="slidenum">
              <a:rPr lang="en-US" smtClean="0"/>
              <a:pPr/>
              <a:t>6</a:t>
            </a:fld>
            <a:endParaRPr lang="en-US"/>
          </a:p>
        </p:txBody>
      </p:sp>
    </p:spTree>
    <p:extLst>
      <p:ext uri="{BB962C8B-B14F-4D97-AF65-F5344CB8AC3E}">
        <p14:creationId xmlns:p14="http://schemas.microsoft.com/office/powerpoint/2010/main" val="4125694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some factors you need to consider in organizing or structuring</a:t>
            </a:r>
            <a:r>
              <a:rPr lang="en-US" baseline="0" dirty="0"/>
              <a:t> your time.</a:t>
            </a:r>
          </a:p>
          <a:p>
            <a:r>
              <a:rPr lang="en-US" baseline="0" dirty="0"/>
              <a:t>This afternoon, you will have the opportunity to create your on class schedule.</a:t>
            </a:r>
            <a:endParaRPr lang="en-US" dirty="0"/>
          </a:p>
          <a:p>
            <a:endParaRPr lang="en-US" dirty="0"/>
          </a:p>
        </p:txBody>
      </p:sp>
      <p:sp>
        <p:nvSpPr>
          <p:cNvPr id="4" name="Slide Number Placeholder 3"/>
          <p:cNvSpPr>
            <a:spLocks noGrp="1"/>
          </p:cNvSpPr>
          <p:nvPr>
            <p:ph type="sldNum" sz="quarter" idx="10"/>
          </p:nvPr>
        </p:nvSpPr>
        <p:spPr/>
        <p:txBody>
          <a:bodyPr/>
          <a:lstStyle/>
          <a:p>
            <a:fld id="{D4A7F590-F275-42AD-B0FB-4578792617E9}" type="slidenum">
              <a:rPr lang="en-US" smtClean="0"/>
              <a:pPr/>
              <a:t>8</a:t>
            </a:fld>
            <a:endParaRPr lang="en-US"/>
          </a:p>
        </p:txBody>
      </p:sp>
    </p:spTree>
    <p:extLst>
      <p:ext uri="{BB962C8B-B14F-4D97-AF65-F5344CB8AC3E}">
        <p14:creationId xmlns:p14="http://schemas.microsoft.com/office/powerpoint/2010/main" val="3817892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0F39A7A-DA67-5047-AA03-875FBC80260B}" type="datetimeFigureOut">
              <a:rPr lang="en-US" smtClean="0"/>
              <a:pPr/>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97662-D04D-1E47-B838-317557611CF5}" type="slidenum">
              <a:rPr lang="en-US" smtClean="0"/>
              <a:pPr/>
              <a:t>‹#›</a:t>
            </a:fld>
            <a:endParaRPr lang="en-US"/>
          </a:p>
        </p:txBody>
      </p:sp>
    </p:spTree>
    <p:extLst>
      <p:ext uri="{BB962C8B-B14F-4D97-AF65-F5344CB8AC3E}">
        <p14:creationId xmlns:p14="http://schemas.microsoft.com/office/powerpoint/2010/main" val="1087997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F39A7A-DA67-5047-AA03-875FBC80260B}" type="datetimeFigureOut">
              <a:rPr lang="en-US" smtClean="0"/>
              <a:pPr/>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97662-D04D-1E47-B838-317557611CF5}" type="slidenum">
              <a:rPr lang="en-US" smtClean="0"/>
              <a:pPr/>
              <a:t>‹#›</a:t>
            </a:fld>
            <a:endParaRPr lang="en-US"/>
          </a:p>
        </p:txBody>
      </p:sp>
    </p:spTree>
    <p:extLst>
      <p:ext uri="{BB962C8B-B14F-4D97-AF65-F5344CB8AC3E}">
        <p14:creationId xmlns:p14="http://schemas.microsoft.com/office/powerpoint/2010/main" val="3002155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F39A7A-DA67-5047-AA03-875FBC80260B}" type="datetimeFigureOut">
              <a:rPr lang="en-US" smtClean="0"/>
              <a:pPr/>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97662-D04D-1E47-B838-317557611CF5}" type="slidenum">
              <a:rPr lang="en-US" smtClean="0"/>
              <a:pPr/>
              <a:t>‹#›</a:t>
            </a:fld>
            <a:endParaRPr lang="en-US"/>
          </a:p>
        </p:txBody>
      </p:sp>
    </p:spTree>
    <p:extLst>
      <p:ext uri="{BB962C8B-B14F-4D97-AF65-F5344CB8AC3E}">
        <p14:creationId xmlns:p14="http://schemas.microsoft.com/office/powerpoint/2010/main" val="1166526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F39A7A-DA67-5047-AA03-875FBC80260B}" type="datetimeFigureOut">
              <a:rPr lang="en-US" smtClean="0"/>
              <a:pPr/>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97662-D04D-1E47-B838-317557611CF5}" type="slidenum">
              <a:rPr lang="en-US" smtClean="0"/>
              <a:pPr/>
              <a:t>‹#›</a:t>
            </a:fld>
            <a:endParaRPr lang="en-US"/>
          </a:p>
        </p:txBody>
      </p:sp>
    </p:spTree>
    <p:extLst>
      <p:ext uri="{BB962C8B-B14F-4D97-AF65-F5344CB8AC3E}">
        <p14:creationId xmlns:p14="http://schemas.microsoft.com/office/powerpoint/2010/main" val="1521272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F39A7A-DA67-5047-AA03-875FBC80260B}" type="datetimeFigureOut">
              <a:rPr lang="en-US" smtClean="0"/>
              <a:pPr/>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397662-D04D-1E47-B838-317557611CF5}" type="slidenum">
              <a:rPr lang="en-US" smtClean="0"/>
              <a:pPr/>
              <a:t>‹#›</a:t>
            </a:fld>
            <a:endParaRPr lang="en-US"/>
          </a:p>
        </p:txBody>
      </p:sp>
    </p:spTree>
    <p:extLst>
      <p:ext uri="{BB962C8B-B14F-4D97-AF65-F5344CB8AC3E}">
        <p14:creationId xmlns:p14="http://schemas.microsoft.com/office/powerpoint/2010/main" val="165936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0F39A7A-DA67-5047-AA03-875FBC80260B}" type="datetimeFigureOut">
              <a:rPr lang="en-US" smtClean="0"/>
              <a:pPr/>
              <a:t>3/8/2023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397662-D04D-1E47-B838-317557611CF5}" type="slidenum">
              <a:rPr lang="en-US" smtClean="0"/>
              <a:pPr/>
              <a:t>‹#›</a:t>
            </a:fld>
            <a:endParaRPr lang="en-US"/>
          </a:p>
        </p:txBody>
      </p:sp>
    </p:spTree>
    <p:extLst>
      <p:ext uri="{BB962C8B-B14F-4D97-AF65-F5344CB8AC3E}">
        <p14:creationId xmlns:p14="http://schemas.microsoft.com/office/powerpoint/2010/main" val="3059857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0F39A7A-DA67-5047-AA03-875FBC80260B}" type="datetimeFigureOut">
              <a:rPr lang="en-US" smtClean="0"/>
              <a:pPr/>
              <a:t>3/8/2023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397662-D04D-1E47-B838-317557611CF5}" type="slidenum">
              <a:rPr lang="en-US" smtClean="0"/>
              <a:pPr/>
              <a:t>‹#›</a:t>
            </a:fld>
            <a:endParaRPr lang="en-US"/>
          </a:p>
        </p:txBody>
      </p:sp>
    </p:spTree>
    <p:extLst>
      <p:ext uri="{BB962C8B-B14F-4D97-AF65-F5344CB8AC3E}">
        <p14:creationId xmlns:p14="http://schemas.microsoft.com/office/powerpoint/2010/main" val="3502657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0F39A7A-DA67-5047-AA03-875FBC80260B}" type="datetimeFigureOut">
              <a:rPr lang="en-US" smtClean="0"/>
              <a:pPr/>
              <a:t>3/8/2023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397662-D04D-1E47-B838-317557611CF5}" type="slidenum">
              <a:rPr lang="en-US" smtClean="0"/>
              <a:pPr/>
              <a:t>‹#›</a:t>
            </a:fld>
            <a:endParaRPr lang="en-US"/>
          </a:p>
        </p:txBody>
      </p:sp>
    </p:spTree>
    <p:extLst>
      <p:ext uri="{BB962C8B-B14F-4D97-AF65-F5344CB8AC3E}">
        <p14:creationId xmlns:p14="http://schemas.microsoft.com/office/powerpoint/2010/main" val="2141693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F39A7A-DA67-5047-AA03-875FBC80260B}" type="datetimeFigureOut">
              <a:rPr lang="en-US" smtClean="0"/>
              <a:pPr/>
              <a:t>3/8/2023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397662-D04D-1E47-B838-317557611CF5}" type="slidenum">
              <a:rPr lang="en-US" smtClean="0"/>
              <a:pPr/>
              <a:t>‹#›</a:t>
            </a:fld>
            <a:endParaRPr lang="en-US"/>
          </a:p>
        </p:txBody>
      </p:sp>
    </p:spTree>
    <p:extLst>
      <p:ext uri="{BB962C8B-B14F-4D97-AF65-F5344CB8AC3E}">
        <p14:creationId xmlns:p14="http://schemas.microsoft.com/office/powerpoint/2010/main" val="623006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F39A7A-DA67-5047-AA03-875FBC80260B}" type="datetimeFigureOut">
              <a:rPr lang="en-US" smtClean="0"/>
              <a:pPr/>
              <a:t>3/8/2023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397662-D04D-1E47-B838-317557611CF5}" type="slidenum">
              <a:rPr lang="en-US" smtClean="0"/>
              <a:pPr/>
              <a:t>‹#›</a:t>
            </a:fld>
            <a:endParaRPr lang="en-US"/>
          </a:p>
        </p:txBody>
      </p:sp>
    </p:spTree>
    <p:extLst>
      <p:ext uri="{BB962C8B-B14F-4D97-AF65-F5344CB8AC3E}">
        <p14:creationId xmlns:p14="http://schemas.microsoft.com/office/powerpoint/2010/main" val="1931600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F39A7A-DA67-5047-AA03-875FBC80260B}" type="datetimeFigureOut">
              <a:rPr lang="en-US" smtClean="0"/>
              <a:pPr/>
              <a:t>3/8/2023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397662-D04D-1E47-B838-317557611CF5}" type="slidenum">
              <a:rPr lang="en-US" smtClean="0"/>
              <a:pPr/>
              <a:t>‹#›</a:t>
            </a:fld>
            <a:endParaRPr lang="en-US"/>
          </a:p>
        </p:txBody>
      </p:sp>
    </p:spTree>
    <p:extLst>
      <p:ext uri="{BB962C8B-B14F-4D97-AF65-F5344CB8AC3E}">
        <p14:creationId xmlns:p14="http://schemas.microsoft.com/office/powerpoint/2010/main" val="2178984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085624"/>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2411186"/>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Helvetica"/>
                <a:cs typeface="Helvetica"/>
              </a:defRPr>
            </a:lvl1pPr>
          </a:lstStyle>
          <a:p>
            <a:fld id="{60F39A7A-DA67-5047-AA03-875FBC80260B}" type="datetimeFigureOut">
              <a:rPr lang="en-US" smtClean="0"/>
              <a:pPr/>
              <a:t>3/8/2023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Helvetica"/>
                <a:cs typeface="Helvetica"/>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Helvetica"/>
                <a:cs typeface="Helvetica"/>
              </a:defRPr>
            </a:lvl1pPr>
          </a:lstStyle>
          <a:p>
            <a:fld id="{08397662-D04D-1E47-B838-317557611CF5}" type="slidenum">
              <a:rPr lang="en-US" smtClean="0"/>
              <a:pPr/>
              <a:t>‹#›</a:t>
            </a:fld>
            <a:endParaRPr lang="en-US"/>
          </a:p>
        </p:txBody>
      </p:sp>
    </p:spTree>
    <p:extLst>
      <p:ext uri="{BB962C8B-B14F-4D97-AF65-F5344CB8AC3E}">
        <p14:creationId xmlns:p14="http://schemas.microsoft.com/office/powerpoint/2010/main" val="2098057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3600" kern="1200">
          <a:solidFill>
            <a:schemeClr val="tx1"/>
          </a:solidFill>
          <a:latin typeface="Helvetica"/>
          <a:ea typeface="+mj-ea"/>
          <a:cs typeface="Helvetica"/>
        </a:defRPr>
      </a:lvl1pPr>
    </p:titleStyle>
    <p:bodyStyle>
      <a:lvl1pPr marL="342900" indent="-342900" algn="l" defTabSz="457200" rtl="0" eaLnBrk="1" latinLnBrk="0" hangingPunct="1">
        <a:spcBef>
          <a:spcPct val="20000"/>
        </a:spcBef>
        <a:buFont typeface="Arial"/>
        <a:buChar char="•"/>
        <a:defRPr sz="3000" kern="1200">
          <a:solidFill>
            <a:schemeClr val="tx1"/>
          </a:solidFill>
          <a:latin typeface="Helvetica"/>
          <a:ea typeface="+mn-ea"/>
          <a:cs typeface="Helvetica"/>
        </a:defRPr>
      </a:lvl1pPr>
      <a:lvl2pPr marL="742950" indent="-285750" algn="l" defTabSz="457200" rtl="0" eaLnBrk="1" latinLnBrk="0" hangingPunct="1">
        <a:spcBef>
          <a:spcPct val="20000"/>
        </a:spcBef>
        <a:buFont typeface="Arial"/>
        <a:buChar char="–"/>
        <a:defRPr sz="2500" kern="1200">
          <a:solidFill>
            <a:schemeClr val="tx1"/>
          </a:solidFill>
          <a:latin typeface="Helvetica"/>
          <a:ea typeface="+mn-ea"/>
          <a:cs typeface="Helvetica"/>
        </a:defRPr>
      </a:lvl2pPr>
      <a:lvl3pPr marL="11430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Goals</a:t>
            </a:r>
          </a:p>
        </p:txBody>
      </p:sp>
      <p:sp>
        <p:nvSpPr>
          <p:cNvPr id="3" name="Content Placeholder 2"/>
          <p:cNvSpPr>
            <a:spLocks noGrp="1"/>
          </p:cNvSpPr>
          <p:nvPr>
            <p:ph idx="1"/>
          </p:nvPr>
        </p:nvSpPr>
        <p:spPr/>
        <p:txBody>
          <a:bodyPr/>
          <a:lstStyle/>
          <a:p>
            <a:r>
              <a:rPr lang="en-US" dirty="0"/>
              <a:t>What are your challenges with time management?</a:t>
            </a:r>
          </a:p>
          <a:p>
            <a:r>
              <a:rPr lang="en-US" dirty="0"/>
              <a:t>What do you do that works well?</a:t>
            </a:r>
          </a:p>
          <a:p>
            <a:r>
              <a:rPr lang="en-US" dirty="0"/>
              <a:t>What is one goal/learning objective you have for today?</a:t>
            </a:r>
          </a:p>
        </p:txBody>
      </p:sp>
    </p:spTree>
    <p:extLst>
      <p:ext uri="{BB962C8B-B14F-4D97-AF65-F5344CB8AC3E}">
        <p14:creationId xmlns:p14="http://schemas.microsoft.com/office/powerpoint/2010/main" val="1220356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902618"/>
            <a:ext cx="9144000" cy="1151239"/>
          </a:xfrm>
        </p:spPr>
        <p:txBody>
          <a:bodyPr>
            <a:normAutofit/>
          </a:bodyPr>
          <a:lstStyle/>
          <a:p>
            <a:r>
              <a:rPr lang="en-US" sz="2800" dirty="0"/>
              <a:t>How the </a:t>
            </a:r>
            <a:r>
              <a:rPr lang="en-US" sz="2800" u="sng" dirty="0"/>
              <a:t>average</a:t>
            </a:r>
            <a:r>
              <a:rPr lang="en-US" sz="2800" dirty="0"/>
              <a:t> college student </a:t>
            </a:r>
            <a:br>
              <a:rPr lang="en-US" sz="2800" dirty="0"/>
            </a:br>
            <a:r>
              <a:rPr lang="en-US" sz="2800" dirty="0"/>
              <a:t>spends their weekdays:</a:t>
            </a:r>
          </a:p>
        </p:txBody>
      </p:sp>
      <p:pic>
        <p:nvPicPr>
          <p:cNvPr id="5" name="Content Placeholder 4" descr="Time use on an average weekday for full-time university and college students"/>
          <p:cNvPicPr>
            <a:picLocks noGrp="1"/>
          </p:cNvPicPr>
          <p:nvPr>
            <p:ph idx="1"/>
          </p:nvPr>
        </p:nvPicPr>
        <p:blipFill rotWithShape="1">
          <a:blip r:embed="rId3">
            <a:extLst>
              <a:ext uri="{28A0092B-C50C-407E-A947-70E740481C1C}">
                <a14:useLocalDpi xmlns:a14="http://schemas.microsoft.com/office/drawing/2010/main" val="0"/>
              </a:ext>
            </a:extLst>
          </a:blip>
          <a:srcRect t="19087"/>
          <a:stretch/>
        </p:blipFill>
        <p:spPr bwMode="auto">
          <a:xfrm>
            <a:off x="597177" y="1932806"/>
            <a:ext cx="8054676" cy="4925194"/>
          </a:xfrm>
          <a:prstGeom prst="rect">
            <a:avLst/>
          </a:prstGeom>
          <a:noFill/>
          <a:ln>
            <a:noFill/>
          </a:ln>
        </p:spPr>
      </p:pic>
    </p:spTree>
    <p:extLst>
      <p:ext uri="{BB962C8B-B14F-4D97-AF65-F5344CB8AC3E}">
        <p14:creationId xmlns:p14="http://schemas.microsoft.com/office/powerpoint/2010/main" val="1448654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Autofit/>
          </a:bodyPr>
          <a:lstStyle/>
          <a:p>
            <a:r>
              <a:rPr lang="en-US" sz="6000" b="1" dirty="0"/>
              <a:t>Example Student Schedule</a:t>
            </a:r>
          </a:p>
        </p:txBody>
      </p:sp>
    </p:spTree>
    <p:extLst>
      <p:ext uri="{BB962C8B-B14F-4D97-AF65-F5344CB8AC3E}">
        <p14:creationId xmlns:p14="http://schemas.microsoft.com/office/powerpoint/2010/main" val="1172599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21184" y="1077323"/>
            <a:ext cx="8259972" cy="61236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43067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708813" y="2393340"/>
            <a:ext cx="7772400" cy="1470025"/>
          </a:xfrm>
        </p:spPr>
        <p:txBody>
          <a:bodyPr>
            <a:noAutofit/>
          </a:bodyPr>
          <a:lstStyle/>
          <a:p>
            <a:r>
              <a:rPr lang="en-US" sz="4800" dirty="0"/>
              <a:t>What your days might </a:t>
            </a:r>
            <a:r>
              <a:rPr lang="en-US" sz="4800" b="1" dirty="0"/>
              <a:t>REALLY</a:t>
            </a:r>
            <a:r>
              <a:rPr lang="en-US" sz="4800" dirty="0"/>
              <a:t> look like….</a:t>
            </a:r>
          </a:p>
        </p:txBody>
      </p:sp>
    </p:spTree>
    <p:extLst>
      <p:ext uri="{BB962C8B-B14F-4D97-AF65-F5344CB8AC3E}">
        <p14:creationId xmlns:p14="http://schemas.microsoft.com/office/powerpoint/2010/main" val="1207286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582" y="1040534"/>
            <a:ext cx="6735195" cy="58174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95687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Autofit/>
          </a:bodyPr>
          <a:lstStyle/>
          <a:p>
            <a:r>
              <a:rPr lang="en-US" sz="6000" b="1" dirty="0"/>
              <a:t>How to Create a Balance</a:t>
            </a:r>
          </a:p>
        </p:txBody>
      </p:sp>
    </p:spTree>
    <p:extLst>
      <p:ext uri="{BB962C8B-B14F-4D97-AF65-F5344CB8AC3E}">
        <p14:creationId xmlns:p14="http://schemas.microsoft.com/office/powerpoint/2010/main" val="346554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Managing Your Time</a:t>
            </a:r>
          </a:p>
        </p:txBody>
      </p:sp>
      <p:sp>
        <p:nvSpPr>
          <p:cNvPr id="3" name="Content Placeholder 2"/>
          <p:cNvSpPr>
            <a:spLocks noGrp="1"/>
          </p:cNvSpPr>
          <p:nvPr>
            <p:ph idx="1"/>
          </p:nvPr>
        </p:nvSpPr>
        <p:spPr/>
        <p:txBody>
          <a:bodyPr/>
          <a:lstStyle/>
          <a:p>
            <a:r>
              <a:rPr lang="en-US" dirty="0"/>
              <a:t>Factors to consider:</a:t>
            </a:r>
          </a:p>
          <a:p>
            <a:pPr lvl="1"/>
            <a:r>
              <a:rPr lang="en-US" dirty="0"/>
              <a:t>Homework (form of studying)</a:t>
            </a:r>
          </a:p>
          <a:p>
            <a:pPr lvl="1"/>
            <a:r>
              <a:rPr lang="en-US" dirty="0"/>
              <a:t>Meals</a:t>
            </a:r>
          </a:p>
          <a:p>
            <a:pPr lvl="1"/>
            <a:r>
              <a:rPr lang="en-US" dirty="0"/>
              <a:t>Activities/Leisure/Entertainment</a:t>
            </a:r>
          </a:p>
          <a:p>
            <a:pPr lvl="1"/>
            <a:r>
              <a:rPr lang="en-US" dirty="0"/>
              <a:t>Family responsibilities</a:t>
            </a:r>
          </a:p>
          <a:p>
            <a:pPr lvl="1"/>
            <a:r>
              <a:rPr lang="en-US" dirty="0"/>
              <a:t>Employment</a:t>
            </a:r>
          </a:p>
          <a:p>
            <a:pPr lvl="1"/>
            <a:r>
              <a:rPr lang="en-US" dirty="0"/>
              <a:t>Volunteerism</a:t>
            </a:r>
          </a:p>
          <a:p>
            <a:pPr lvl="1">
              <a:buNone/>
            </a:pPr>
            <a:endParaRPr lang="en-US" dirty="0"/>
          </a:p>
          <a:p>
            <a:pPr lvl="1"/>
            <a:endParaRPr lang="en-US" dirty="0"/>
          </a:p>
          <a:p>
            <a:pPr lvl="1"/>
            <a:endParaRPr lang="en-US" dirty="0"/>
          </a:p>
        </p:txBody>
      </p:sp>
    </p:spTree>
    <p:extLst>
      <p:ext uri="{BB962C8B-B14F-4D97-AF65-F5344CB8AC3E}">
        <p14:creationId xmlns:p14="http://schemas.microsoft.com/office/powerpoint/2010/main" val="9251333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0D0EBC0645EA54EAB05B16692A30B67" ma:contentTypeVersion="10" ma:contentTypeDescription="Create a new document." ma:contentTypeScope="" ma:versionID="39873c7abd5da13f0475dd1158adebee">
  <xsd:schema xmlns:xsd="http://www.w3.org/2001/XMLSchema" xmlns:xs="http://www.w3.org/2001/XMLSchema" xmlns:p="http://schemas.microsoft.com/office/2006/metadata/properties" xmlns:ns2="5a891d46-78a9-47f9-aa0a-86d64d991c61" xmlns:ns3="10360341-08a7-4bb9-86b4-6c2477f8aff7" targetNamespace="http://schemas.microsoft.com/office/2006/metadata/properties" ma:root="true" ma:fieldsID="e7f4d5f7cf1b896326e63aef57db72d4" ns2:_="" ns3:_="">
    <xsd:import namespace="5a891d46-78a9-47f9-aa0a-86d64d991c61"/>
    <xsd:import namespace="10360341-08a7-4bb9-86b4-6c2477f8aff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891d46-78a9-47f9-aa0a-86d64d991c6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0360341-08a7-4bb9-86b4-6c2477f8aff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10360341-08a7-4bb9-86b4-6c2477f8aff7">
      <UserInfo>
        <DisplayName/>
        <AccountId xsi:nil="true"/>
        <AccountType/>
      </UserInfo>
    </SharedWithUsers>
  </documentManagement>
</p:properties>
</file>

<file path=customXml/itemProps1.xml><?xml version="1.0" encoding="utf-8"?>
<ds:datastoreItem xmlns:ds="http://schemas.openxmlformats.org/officeDocument/2006/customXml" ds:itemID="{133A3ACC-55E9-4119-8E6B-9BC262458C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891d46-78a9-47f9-aa0a-86d64d991c61"/>
    <ds:schemaRef ds:uri="10360341-08a7-4bb9-86b4-6c2477f8aff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0CAF7A3-BDC2-4B71-BA36-65AA149B0699}">
  <ds:schemaRefs>
    <ds:schemaRef ds:uri="http://schemas.microsoft.com/sharepoint/v3/contenttype/forms"/>
  </ds:schemaRefs>
</ds:datastoreItem>
</file>

<file path=customXml/itemProps3.xml><?xml version="1.0" encoding="utf-8"?>
<ds:datastoreItem xmlns:ds="http://schemas.openxmlformats.org/officeDocument/2006/customXml" ds:itemID="{F6B56B06-3609-42C1-83EA-D1A09425870F}">
  <ds:schemaRefs>
    <ds:schemaRef ds:uri="http://schemas.microsoft.com/office/2006/metadata/properties"/>
    <ds:schemaRef ds:uri="http://schemas.microsoft.com/office/infopath/2007/PartnerControls"/>
    <ds:schemaRef ds:uri="10360341-08a7-4bb9-86b4-6c2477f8aff7"/>
  </ds:schemaRefs>
</ds:datastoreItem>
</file>

<file path=docProps/app.xml><?xml version="1.0" encoding="utf-8"?>
<Properties xmlns="http://schemas.openxmlformats.org/officeDocument/2006/extended-properties" xmlns:vt="http://schemas.openxmlformats.org/officeDocument/2006/docPropsVTypes">
  <TotalTime>1698</TotalTime>
  <Words>565</Words>
  <Application>Microsoft Office PowerPoint</Application>
  <PresentationFormat>On-screen Show (4:3)</PresentationFormat>
  <Paragraphs>71</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Goals</vt:lpstr>
      <vt:lpstr>How the average college student  spends their weekdays:</vt:lpstr>
      <vt:lpstr>Example Student Schedule</vt:lpstr>
      <vt:lpstr>PowerPoint Presentation</vt:lpstr>
      <vt:lpstr>What your days might REALLY look like….</vt:lpstr>
      <vt:lpstr>PowerPoint Presentation</vt:lpstr>
      <vt:lpstr>How to Create a Balance</vt:lpstr>
      <vt:lpstr>Managing Your Time</vt:lpstr>
    </vt:vector>
  </TitlesOfParts>
  <Company>University of Nebraska Omaha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Althea Satterfield</dc:creator>
  <cp:lastModifiedBy>Nate Hueber</cp:lastModifiedBy>
  <cp:revision>95</cp:revision>
  <dcterms:created xsi:type="dcterms:W3CDTF">2015-10-28T01:57:15Z</dcterms:created>
  <dcterms:modified xsi:type="dcterms:W3CDTF">2023-03-08T14:32:30Z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0x01010090D0EBC0645EA54EAB05B16692A30B67</vt:lpwstr>
  </property>
  <property fmtid="{D5CDD505-2E9C-101B-9397-08002B2CF9AE}" pid="3" name="xd_Signature">
    <vt:bool>false</vt:bool>
  </property>
  <property fmtid="{D5CDD505-2E9C-101B-9397-08002B2CF9AE}" pid="4" name="xd_ProgID">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ies>
</file>