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11"/>
  </p:notesMasterIdLst>
  <p:sldIdLst>
    <p:sldId id="256" r:id="rId5"/>
    <p:sldId id="258" r:id="rId6"/>
    <p:sldId id="259" r:id="rId7"/>
    <p:sldId id="260" r:id="rId8"/>
    <p:sldId id="261" r:id="rId9"/>
    <p:sldId id="262" r:id="rId10"/>
  </p:sldIdLst>
  <p:sldSz cx="9144000" cy="5143500" type="screen16x9"/>
  <p:notesSz cx="6950075" cy="9236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BBD3E8-9CBA-40EA-8171-971C07A9EAFD}" v="2" dt="2021-08-30T16:45:11.4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08" y="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iley Larsen" userId="a563083e-c7bd-4a32-ac4c-dce0aac28bd3" providerId="ADAL" clId="{1EBBD3E8-9CBA-40EA-8171-971C07A9EAFD}"/>
    <pc:docChg chg="delSld modSld modNotesMaster">
      <pc:chgData name="Hailey Larsen" userId="a563083e-c7bd-4a32-ac4c-dce0aac28bd3" providerId="ADAL" clId="{1EBBD3E8-9CBA-40EA-8171-971C07A9EAFD}" dt="2021-08-30T16:45:11.440" v="3"/>
      <pc:docMkLst>
        <pc:docMk/>
      </pc:docMkLst>
      <pc:sldChg chg="addSp modSp mod modNotes">
        <pc:chgData name="Hailey Larsen" userId="a563083e-c7bd-4a32-ac4c-dce0aac28bd3" providerId="ADAL" clId="{1EBBD3E8-9CBA-40EA-8171-971C07A9EAFD}" dt="2021-08-30T16:45:11.440" v="3"/>
        <pc:sldMkLst>
          <pc:docMk/>
          <pc:sldMk cId="0" sldId="256"/>
        </pc:sldMkLst>
        <pc:spChg chg="add mod">
          <ac:chgData name="Hailey Larsen" userId="a563083e-c7bd-4a32-ac4c-dce0aac28bd3" providerId="ADAL" clId="{1EBBD3E8-9CBA-40EA-8171-971C07A9EAFD}" dt="2021-08-30T16:44:55.222" v="1" actId="1076"/>
          <ac:spMkLst>
            <pc:docMk/>
            <pc:sldMk cId="0" sldId="256"/>
            <ac:spMk id="4" creationId="{37F2533F-C725-4DB7-9F86-CE5AF5EB5B49}"/>
          </ac:spMkLst>
        </pc:spChg>
      </pc:sldChg>
      <pc:sldChg chg="del">
        <pc:chgData name="Hailey Larsen" userId="a563083e-c7bd-4a32-ac4c-dce0aac28bd3" providerId="ADAL" clId="{1EBBD3E8-9CBA-40EA-8171-971C07A9EAFD}" dt="2021-08-30T16:44:58.474" v="2" actId="2696"/>
        <pc:sldMkLst>
          <pc:docMk/>
          <pc:sldMk cId="0" sldId="257"/>
        </pc:sldMkLst>
      </pc:sldChg>
      <pc:sldChg chg="modNotes">
        <pc:chgData name="Hailey Larsen" userId="a563083e-c7bd-4a32-ac4c-dce0aac28bd3" providerId="ADAL" clId="{1EBBD3E8-9CBA-40EA-8171-971C07A9EAFD}" dt="2021-08-30T16:45:11.440" v="3"/>
        <pc:sldMkLst>
          <pc:docMk/>
          <pc:sldMk cId="0" sldId="258"/>
        </pc:sldMkLst>
      </pc:sldChg>
      <pc:sldChg chg="modNotes">
        <pc:chgData name="Hailey Larsen" userId="a563083e-c7bd-4a32-ac4c-dce0aac28bd3" providerId="ADAL" clId="{1EBBD3E8-9CBA-40EA-8171-971C07A9EAFD}" dt="2021-08-30T16:45:11.440" v="3"/>
        <pc:sldMkLst>
          <pc:docMk/>
          <pc:sldMk cId="0" sldId="259"/>
        </pc:sldMkLst>
      </pc:sldChg>
      <pc:sldChg chg="modNotes">
        <pc:chgData name="Hailey Larsen" userId="a563083e-c7bd-4a32-ac4c-dce0aac28bd3" providerId="ADAL" clId="{1EBBD3E8-9CBA-40EA-8171-971C07A9EAFD}" dt="2021-08-30T16:45:11.440" v="3"/>
        <pc:sldMkLst>
          <pc:docMk/>
          <pc:sldMk cId="0" sldId="260"/>
        </pc:sldMkLst>
      </pc:sldChg>
      <pc:sldChg chg="modNotes">
        <pc:chgData name="Hailey Larsen" userId="a563083e-c7bd-4a32-ac4c-dce0aac28bd3" providerId="ADAL" clId="{1EBBD3E8-9CBA-40EA-8171-971C07A9EAFD}" dt="2021-08-30T16:45:11.440" v="3"/>
        <pc:sldMkLst>
          <pc:docMk/>
          <pc:sldMk cId="0" sldId="261"/>
        </pc:sldMkLst>
      </pc:sldChg>
      <pc:sldChg chg="modNotes">
        <pc:chgData name="Hailey Larsen" userId="a563083e-c7bd-4a32-ac4c-dce0aac28bd3" providerId="ADAL" clId="{1EBBD3E8-9CBA-40EA-8171-971C07A9EAFD}" dt="2021-08-30T16:45:11.440" v="3"/>
        <pc:sldMkLst>
          <pc:docMk/>
          <pc:sldMk cId="0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6" tIns="92476" rIns="92476" bIns="92476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d2ce610157_0_2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d2ce610157_0_273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6" tIns="92476" rIns="92476" bIns="92476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p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6" tIns="92476" rIns="92476" bIns="92476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d2ce610157_3_5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d2ce610157_3_546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6" tIns="92476" rIns="92476" bIns="92476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d2ce610157_3_5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d2ce610157_3_551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6" tIns="92476" rIns="92476" bIns="92476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d2ce610157_3_5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d2ce610157_3_556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6" tIns="92476" rIns="92476" bIns="92476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d2ce610157_3_5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d2ce610157_3_561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6" tIns="92476" rIns="92476" bIns="92476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2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8" name="Google Shape;268;p11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1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2" name="Google Shape;82;p3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p10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" name="Google Shape;27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16950" y="609000"/>
            <a:ext cx="4152750" cy="1391275"/>
          </a:xfrm>
          <a:prstGeom prst="rect">
            <a:avLst/>
          </a:prstGeom>
          <a:noFill/>
          <a:ln>
            <a:noFill/>
          </a:ln>
        </p:spPr>
      </p:pic>
      <p:sp>
        <p:nvSpPr>
          <p:cNvPr id="278" name="Google Shape;278;p13"/>
          <p:cNvSpPr txBox="1"/>
          <p:nvPr/>
        </p:nvSpPr>
        <p:spPr>
          <a:xfrm>
            <a:off x="686275" y="2341825"/>
            <a:ext cx="7846200" cy="11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 b="1">
                <a:latin typeface="Times New Roman"/>
                <a:ea typeface="Times New Roman"/>
                <a:cs typeface="Times New Roman"/>
                <a:sym typeface="Times New Roman"/>
              </a:rPr>
              <a:t>Ikigai</a:t>
            </a:r>
            <a:r>
              <a:rPr lang="en" sz="31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A </a:t>
            </a:r>
            <a:r>
              <a:rPr lang="en" sz="3100" b="1">
                <a:latin typeface="Times New Roman"/>
                <a:ea typeface="Times New Roman"/>
                <a:cs typeface="Times New Roman"/>
                <a:sym typeface="Times New Roman"/>
              </a:rPr>
              <a:t>Reason </a:t>
            </a:r>
            <a:r>
              <a:rPr lang="en" sz="31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being</a:t>
            </a:r>
            <a:endParaRPr sz="3100"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= Having </a:t>
            </a:r>
            <a:r>
              <a:rPr lang="en" sz="3100" b="1">
                <a:latin typeface="Times New Roman"/>
                <a:ea typeface="Times New Roman"/>
                <a:cs typeface="Times New Roman"/>
                <a:sym typeface="Times New Roman"/>
              </a:rPr>
              <a:t>Direction</a:t>
            </a:r>
            <a:r>
              <a:rPr lang="en" sz="31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or </a:t>
            </a:r>
            <a:r>
              <a:rPr lang="en" sz="3100" b="1">
                <a:latin typeface="Times New Roman"/>
                <a:ea typeface="Times New Roman"/>
                <a:cs typeface="Times New Roman"/>
                <a:sym typeface="Times New Roman"/>
              </a:rPr>
              <a:t>Purpose</a:t>
            </a:r>
            <a:r>
              <a:rPr lang="en" sz="31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 life </a:t>
            </a:r>
            <a:endParaRPr sz="1000"/>
          </a:p>
        </p:txBody>
      </p:sp>
      <p:sp>
        <p:nvSpPr>
          <p:cNvPr id="4" name="Google Shape;283;p14">
            <a:extLst>
              <a:ext uri="{FF2B5EF4-FFF2-40B4-BE49-F238E27FC236}">
                <a16:creationId xmlns:a16="http://schemas.microsoft.com/office/drawing/2014/main" id="{37F2533F-C725-4DB7-9F86-CE5AF5EB5B4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876267" y="3738383"/>
            <a:ext cx="5206800" cy="53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dirty="0"/>
              <a:t>Iki = Life         Kai = Value/Worth </a:t>
            </a:r>
            <a:endParaRPr sz="27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0" name="Google Shape;29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37600" y="530625"/>
            <a:ext cx="4980774" cy="4152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6"/>
          <p:cNvSpPr txBox="1">
            <a:spLocks noGrp="1"/>
          </p:cNvSpPr>
          <p:nvPr>
            <p:ph type="ctrTitle"/>
          </p:nvPr>
        </p:nvSpPr>
        <p:spPr>
          <a:xfrm>
            <a:off x="603000" y="418375"/>
            <a:ext cx="7032000" cy="75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What do you love?</a:t>
            </a:r>
            <a:endParaRPr/>
          </a:p>
        </p:txBody>
      </p:sp>
      <p:sp>
        <p:nvSpPr>
          <p:cNvPr id="296" name="Google Shape;296;p16"/>
          <p:cNvSpPr txBox="1">
            <a:spLocks noGrp="1"/>
          </p:cNvSpPr>
          <p:nvPr>
            <p:ph type="subTitle" idx="1"/>
          </p:nvPr>
        </p:nvSpPr>
        <p:spPr>
          <a:xfrm>
            <a:off x="914175" y="1420375"/>
            <a:ext cx="6871500" cy="29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Font typeface="Times New Roman"/>
              <a:buAutoNum type="arabicPeriod"/>
            </a:pPr>
            <a:r>
              <a:rPr lang="en" sz="2900">
                <a:latin typeface="Times New Roman"/>
                <a:ea typeface="Times New Roman"/>
                <a:cs typeface="Times New Roman"/>
                <a:sym typeface="Times New Roman"/>
              </a:rPr>
              <a:t>What aspects of your life bring you into your heart and make you come alive?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Font typeface="Times New Roman"/>
              <a:buAutoNum type="arabicPeriod"/>
            </a:pPr>
            <a:r>
              <a:rPr lang="en" sz="2900">
                <a:latin typeface="Times New Roman"/>
                <a:ea typeface="Times New Roman"/>
                <a:cs typeface="Times New Roman"/>
                <a:sym typeface="Times New Roman"/>
              </a:rPr>
              <a:t>What did you love doing or thinking about when you were a child? 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Font typeface="Times New Roman"/>
              <a:buAutoNum type="arabicPeriod"/>
            </a:pPr>
            <a:r>
              <a:rPr lang="en" sz="2900">
                <a:latin typeface="Times New Roman"/>
                <a:ea typeface="Times New Roman"/>
                <a:cs typeface="Times New Roman"/>
                <a:sym typeface="Times New Roman"/>
              </a:rPr>
              <a:t>What activities do you do in your spare time that make you happy?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7"/>
          <p:cNvSpPr txBox="1">
            <a:spLocks noGrp="1"/>
          </p:cNvSpPr>
          <p:nvPr>
            <p:ph type="ctrTitle"/>
          </p:nvPr>
        </p:nvSpPr>
        <p:spPr>
          <a:xfrm>
            <a:off x="603000" y="418375"/>
            <a:ext cx="7032000" cy="75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What are you good at?</a:t>
            </a:r>
            <a:endParaRPr/>
          </a:p>
        </p:txBody>
      </p:sp>
      <p:sp>
        <p:nvSpPr>
          <p:cNvPr id="302" name="Google Shape;302;p17"/>
          <p:cNvSpPr txBox="1">
            <a:spLocks noGrp="1"/>
          </p:cNvSpPr>
          <p:nvPr>
            <p:ph type="subTitle" idx="1"/>
          </p:nvPr>
        </p:nvSpPr>
        <p:spPr>
          <a:xfrm>
            <a:off x="944300" y="1751900"/>
            <a:ext cx="6871500" cy="29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Font typeface="Times New Roman"/>
              <a:buAutoNum type="arabicPeriod"/>
            </a:pPr>
            <a:r>
              <a:rPr lang="en" sz="2900">
                <a:latin typeface="Times New Roman"/>
                <a:ea typeface="Times New Roman"/>
                <a:cs typeface="Times New Roman"/>
                <a:sym typeface="Times New Roman"/>
              </a:rPr>
              <a:t>What are your skills and strengths? 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Font typeface="Times New Roman"/>
              <a:buAutoNum type="arabicPeriod"/>
            </a:pPr>
            <a:r>
              <a:rPr lang="en" sz="2900">
                <a:latin typeface="Times New Roman"/>
                <a:ea typeface="Times New Roman"/>
                <a:cs typeface="Times New Roman"/>
                <a:sym typeface="Times New Roman"/>
              </a:rPr>
              <a:t>What do people ask your help for?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Font typeface="Times New Roman"/>
              <a:buAutoNum type="arabicPeriod"/>
            </a:pPr>
            <a:r>
              <a:rPr lang="en" sz="2900">
                <a:latin typeface="Times New Roman"/>
                <a:ea typeface="Times New Roman"/>
                <a:cs typeface="Times New Roman"/>
                <a:sym typeface="Times New Roman"/>
              </a:rPr>
              <a:t>What talents have you cultivated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Font typeface="Times New Roman"/>
              <a:buAutoNum type="arabicPeriod"/>
            </a:pPr>
            <a:r>
              <a:rPr lang="en" sz="2900">
                <a:latin typeface="Times New Roman"/>
                <a:ea typeface="Times New Roman"/>
                <a:cs typeface="Times New Roman"/>
                <a:sym typeface="Times New Roman"/>
              </a:rPr>
              <a:t>What do you excel at? 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8"/>
          <p:cNvSpPr txBox="1">
            <a:spLocks noGrp="1"/>
          </p:cNvSpPr>
          <p:nvPr>
            <p:ph type="ctrTitle"/>
          </p:nvPr>
        </p:nvSpPr>
        <p:spPr>
          <a:xfrm>
            <a:off x="522625" y="478625"/>
            <a:ext cx="7032000" cy="75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What cause do you believe in?</a:t>
            </a:r>
            <a:endParaRPr/>
          </a:p>
        </p:txBody>
      </p:sp>
      <p:sp>
        <p:nvSpPr>
          <p:cNvPr id="308" name="Google Shape;308;p18"/>
          <p:cNvSpPr txBox="1">
            <a:spLocks noGrp="1"/>
          </p:cNvSpPr>
          <p:nvPr>
            <p:ph type="subTitle" idx="1"/>
          </p:nvPr>
        </p:nvSpPr>
        <p:spPr>
          <a:xfrm>
            <a:off x="994525" y="1681600"/>
            <a:ext cx="6871500" cy="29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Font typeface="Times New Roman"/>
              <a:buAutoNum type="arabicPeriod"/>
            </a:pPr>
            <a:r>
              <a:rPr lang="en" sz="2900">
                <a:latin typeface="Times New Roman"/>
                <a:ea typeface="Times New Roman"/>
                <a:cs typeface="Times New Roman"/>
                <a:sym typeface="Times New Roman"/>
              </a:rPr>
              <a:t>What/Who inspire you?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Font typeface="Times New Roman"/>
              <a:buAutoNum type="arabicPeriod"/>
            </a:pPr>
            <a:r>
              <a:rPr lang="en" sz="2900">
                <a:latin typeface="Times New Roman"/>
                <a:ea typeface="Times New Roman"/>
                <a:cs typeface="Times New Roman"/>
                <a:sym typeface="Times New Roman"/>
              </a:rPr>
              <a:t>What makes you angry, frustrated? 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Font typeface="Times New Roman"/>
              <a:buAutoNum type="arabicPeriod"/>
            </a:pPr>
            <a:r>
              <a:rPr lang="en" sz="2900">
                <a:latin typeface="Times New Roman"/>
                <a:ea typeface="Times New Roman"/>
                <a:cs typeface="Times New Roman"/>
                <a:sym typeface="Times New Roman"/>
              </a:rPr>
              <a:t>What change would you most love to create in the world? 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Font typeface="Times New Roman"/>
              <a:buAutoNum type="arabicPeriod"/>
            </a:pPr>
            <a:r>
              <a:rPr lang="en" sz="2900">
                <a:latin typeface="Times New Roman"/>
                <a:ea typeface="Times New Roman"/>
                <a:cs typeface="Times New Roman"/>
                <a:sym typeface="Times New Roman"/>
              </a:rPr>
              <a:t>What would you give your life for?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9"/>
          <p:cNvSpPr txBox="1">
            <a:spLocks noGrp="1"/>
          </p:cNvSpPr>
          <p:nvPr>
            <p:ph type="ctrTitle"/>
          </p:nvPr>
        </p:nvSpPr>
        <p:spPr>
          <a:xfrm>
            <a:off x="603000" y="709700"/>
            <a:ext cx="7815600" cy="75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What can you be paid for?</a:t>
            </a:r>
            <a:endParaRPr/>
          </a:p>
        </p:txBody>
      </p:sp>
      <p:sp>
        <p:nvSpPr>
          <p:cNvPr id="314" name="Google Shape;314;p19"/>
          <p:cNvSpPr txBox="1">
            <a:spLocks noGrp="1"/>
          </p:cNvSpPr>
          <p:nvPr>
            <p:ph type="subTitle" idx="1"/>
          </p:nvPr>
        </p:nvSpPr>
        <p:spPr>
          <a:xfrm>
            <a:off x="954350" y="1932725"/>
            <a:ext cx="6871500" cy="29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Font typeface="Times New Roman"/>
              <a:buAutoNum type="arabicPeriod"/>
            </a:pPr>
            <a:r>
              <a:rPr lang="en" sz="2900">
                <a:latin typeface="Times New Roman"/>
                <a:ea typeface="Times New Roman"/>
                <a:cs typeface="Times New Roman"/>
                <a:sym typeface="Times New Roman"/>
              </a:rPr>
              <a:t>What service, value or offering do you bring, or could you bring, that brings real value to others? 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Font typeface="Times New Roman"/>
              <a:buAutoNum type="arabicPeriod"/>
            </a:pPr>
            <a:r>
              <a:rPr lang="en" sz="2900">
                <a:latin typeface="Times New Roman"/>
                <a:ea typeface="Times New Roman"/>
                <a:cs typeface="Times New Roman"/>
                <a:sym typeface="Times New Roman"/>
              </a:rPr>
              <a:t>What job could you do? 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D0EBC0645EA54EAB05B16692A30B67" ma:contentTypeVersion="10" ma:contentTypeDescription="Create a new document." ma:contentTypeScope="" ma:versionID="39873c7abd5da13f0475dd1158adebee">
  <xsd:schema xmlns:xsd="http://www.w3.org/2001/XMLSchema" xmlns:xs="http://www.w3.org/2001/XMLSchema" xmlns:p="http://schemas.microsoft.com/office/2006/metadata/properties" xmlns:ns2="5a891d46-78a9-47f9-aa0a-86d64d991c61" xmlns:ns3="10360341-08a7-4bb9-86b4-6c2477f8aff7" targetNamespace="http://schemas.microsoft.com/office/2006/metadata/properties" ma:root="true" ma:fieldsID="e7f4d5f7cf1b896326e63aef57db72d4" ns2:_="" ns3:_="">
    <xsd:import namespace="5a891d46-78a9-47f9-aa0a-86d64d991c61"/>
    <xsd:import namespace="10360341-08a7-4bb9-86b4-6c2477f8af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91d46-78a9-47f9-aa0a-86d64d991c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360341-08a7-4bb9-86b4-6c2477f8aff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0360341-08a7-4bb9-86b4-6c2477f8aff7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4174407-67F1-4DA4-BAA6-BE980A5C4E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F629FD-6529-439B-AB17-3D9706C0CF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91d46-78a9-47f9-aa0a-86d64d991c61"/>
    <ds:schemaRef ds:uri="10360341-08a7-4bb9-86b4-6c2477f8af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130CF0-3FBA-4A33-B1D8-838B22879748}">
  <ds:schemaRefs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10360341-08a7-4bb9-86b4-6c2477f8aff7"/>
    <ds:schemaRef ds:uri="5a891d46-78a9-47f9-aa0a-86d64d991c6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178</Words>
  <Application>Microsoft Office PowerPoint</Application>
  <PresentationFormat>On-screen Show (16:9)</PresentationFormat>
  <Paragraphs>20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Maven Pro</vt:lpstr>
      <vt:lpstr>Nunito</vt:lpstr>
      <vt:lpstr>Times New Roman</vt:lpstr>
      <vt:lpstr>Momentum</vt:lpstr>
      <vt:lpstr>Iki = Life         Kai = Value/Worth </vt:lpstr>
      <vt:lpstr>PowerPoint Presentation</vt:lpstr>
      <vt:lpstr>What do you love?</vt:lpstr>
      <vt:lpstr>What are you good at?</vt:lpstr>
      <vt:lpstr>What cause do you believe in?</vt:lpstr>
      <vt:lpstr>What can you be paid for?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Manger Baw</dc:creator>
  <cp:lastModifiedBy>Hailey Larsen</cp:lastModifiedBy>
  <cp:revision>1</cp:revision>
  <cp:lastPrinted>2021-08-30T16:45:12Z</cp:lastPrinted>
  <dcterms:modified xsi:type="dcterms:W3CDTF">2021-08-30T16:45:19Z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0x01010090D0EBC0645EA54EAB05B16692A30B67</vt:lpwstr>
  </property>
  <property fmtid="{D5CDD505-2E9C-101B-9397-08002B2CF9AE}" pid="3" name="Order">
    <vt:r8>9700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ComplianceAssetId">
    <vt:lpwstr/>
  </property>
  <property fmtid="{D5CDD505-2E9C-101B-9397-08002B2CF9AE}" pid="8" name="TemplateUrl">
    <vt:lpwstr/>
  </property>
</Properties>
</file>