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4"/>
  </p:sldMasterIdLst>
  <p:sldIdLst>
    <p:sldId id="256" r:id="rId5"/>
  </p:sldIdLst>
  <p:sldSz cx="32918400" cy="21945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4E57DF-774C-004E-BE2C-7EFAE121AA8D}" v="103" dt="2022-11-03T21:45:17.1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87"/>
    <p:restoredTop sz="96766"/>
  </p:normalViewPr>
  <p:slideViewPr>
    <p:cSldViewPr snapToGrid="0" snapToObjects="1">
      <p:cViewPr varScale="1">
        <p:scale>
          <a:sx n="46" d="100"/>
          <a:sy n="46" d="100"/>
        </p:scale>
        <p:origin x="1392" y="168"/>
      </p:cViewPr>
      <p:guideLst>
        <p:guide orient="horz" pos="6912"/>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Langenfeld" userId="8bdd51fb-02c4-4538-b075-0e1b7c054ec4" providerId="ADAL" clId="{7F4E57DF-774C-004E-BE2C-7EFAE121AA8D}"/>
    <pc:docChg chg="undo custSel modSld modMainMaster">
      <pc:chgData name="Elise Langenfeld" userId="8bdd51fb-02c4-4538-b075-0e1b7c054ec4" providerId="ADAL" clId="{7F4E57DF-774C-004E-BE2C-7EFAE121AA8D}" dt="2022-11-03T21:45:17.197" v="354" actId="767"/>
      <pc:docMkLst>
        <pc:docMk/>
      </pc:docMkLst>
      <pc:sldChg chg="addSp delSp modSp mod">
        <pc:chgData name="Elise Langenfeld" userId="8bdd51fb-02c4-4538-b075-0e1b7c054ec4" providerId="ADAL" clId="{7F4E57DF-774C-004E-BE2C-7EFAE121AA8D}" dt="2022-11-03T21:45:17.197" v="354" actId="767"/>
        <pc:sldMkLst>
          <pc:docMk/>
          <pc:sldMk cId="1970999870" sldId="256"/>
        </pc:sldMkLst>
        <pc:spChg chg="mod">
          <ac:chgData name="Elise Langenfeld" userId="8bdd51fb-02c4-4538-b075-0e1b7c054ec4" providerId="ADAL" clId="{7F4E57DF-774C-004E-BE2C-7EFAE121AA8D}" dt="2022-11-03T21:28:19.531" v="344" actId="1076"/>
          <ac:spMkLst>
            <pc:docMk/>
            <pc:sldMk cId="1970999870" sldId="256"/>
            <ac:spMk id="2" creationId="{4495891E-2649-2545-9D6A-A89B11B16798}"/>
          </ac:spMkLst>
        </pc:spChg>
        <pc:spChg chg="add del mod">
          <ac:chgData name="Elise Langenfeld" userId="8bdd51fb-02c4-4538-b075-0e1b7c054ec4" providerId="ADAL" clId="{7F4E57DF-774C-004E-BE2C-7EFAE121AA8D}" dt="2022-11-03T21:45:14.784" v="353"/>
          <ac:spMkLst>
            <pc:docMk/>
            <pc:sldMk cId="1970999870" sldId="256"/>
            <ac:spMk id="3" creationId="{1FC54676-F9C6-AA91-635D-74F88186FA32}"/>
          </ac:spMkLst>
        </pc:spChg>
        <pc:spChg chg="add del mod">
          <ac:chgData name="Elise Langenfeld" userId="8bdd51fb-02c4-4538-b075-0e1b7c054ec4" providerId="ADAL" clId="{7F4E57DF-774C-004E-BE2C-7EFAE121AA8D}" dt="2022-11-03T19:22:32.183" v="13"/>
          <ac:spMkLst>
            <pc:docMk/>
            <pc:sldMk cId="1970999870" sldId="256"/>
            <ac:spMk id="3" creationId="{93C5F6ED-DBC9-CD0A-1FD0-911F8DB9EEF8}"/>
          </ac:spMkLst>
        </pc:spChg>
        <pc:spChg chg="add del mod">
          <ac:chgData name="Elise Langenfeld" userId="8bdd51fb-02c4-4538-b075-0e1b7c054ec4" providerId="ADAL" clId="{7F4E57DF-774C-004E-BE2C-7EFAE121AA8D}" dt="2022-11-03T20:19:55.709" v="312"/>
          <ac:spMkLst>
            <pc:docMk/>
            <pc:sldMk cId="1970999870" sldId="256"/>
            <ac:spMk id="3" creationId="{FB93CB9F-53DA-6BFF-03AB-36F3622F334D}"/>
          </ac:spMkLst>
        </pc:spChg>
        <pc:spChg chg="mod">
          <ac:chgData name="Elise Langenfeld" userId="8bdd51fb-02c4-4538-b075-0e1b7c054ec4" providerId="ADAL" clId="{7F4E57DF-774C-004E-BE2C-7EFAE121AA8D}" dt="2022-11-03T21:28:19.531" v="344" actId="1076"/>
          <ac:spMkLst>
            <pc:docMk/>
            <pc:sldMk cId="1970999870" sldId="256"/>
            <ac:spMk id="4" creationId="{5C2E26EC-7E29-DF47-B039-A8FC353EB016}"/>
          </ac:spMkLst>
        </pc:spChg>
        <pc:spChg chg="mod">
          <ac:chgData name="Elise Langenfeld" userId="8bdd51fb-02c4-4538-b075-0e1b7c054ec4" providerId="ADAL" clId="{7F4E57DF-774C-004E-BE2C-7EFAE121AA8D}" dt="2022-11-03T19:33:39.893" v="112" actId="1037"/>
          <ac:spMkLst>
            <pc:docMk/>
            <pc:sldMk cId="1970999870" sldId="256"/>
            <ac:spMk id="5" creationId="{62ECA037-71F1-DD4E-991A-F41E1580F81D}"/>
          </ac:spMkLst>
        </pc:spChg>
        <pc:spChg chg="mod">
          <ac:chgData name="Elise Langenfeld" userId="8bdd51fb-02c4-4538-b075-0e1b7c054ec4" providerId="ADAL" clId="{7F4E57DF-774C-004E-BE2C-7EFAE121AA8D}" dt="2022-11-03T19:27:54.378" v="59" actId="2711"/>
          <ac:spMkLst>
            <pc:docMk/>
            <pc:sldMk cId="1970999870" sldId="256"/>
            <ac:spMk id="6" creationId="{73F2ABFB-77E3-A24B-81CB-F59898620369}"/>
          </ac:spMkLst>
        </pc:spChg>
        <pc:spChg chg="mod">
          <ac:chgData name="Elise Langenfeld" userId="8bdd51fb-02c4-4538-b075-0e1b7c054ec4" providerId="ADAL" clId="{7F4E57DF-774C-004E-BE2C-7EFAE121AA8D}" dt="2022-11-03T19:47:00.220" v="213" actId="1076"/>
          <ac:spMkLst>
            <pc:docMk/>
            <pc:sldMk cId="1970999870" sldId="256"/>
            <ac:spMk id="7" creationId="{F8F5CE4A-6B75-4946-A7AC-148CFE4B202E}"/>
          </ac:spMkLst>
        </pc:spChg>
        <pc:spChg chg="mod">
          <ac:chgData name="Elise Langenfeld" userId="8bdd51fb-02c4-4538-b075-0e1b7c054ec4" providerId="ADAL" clId="{7F4E57DF-774C-004E-BE2C-7EFAE121AA8D}" dt="2022-11-03T19:47:03.154" v="214" actId="1076"/>
          <ac:spMkLst>
            <pc:docMk/>
            <pc:sldMk cId="1970999870" sldId="256"/>
            <ac:spMk id="8" creationId="{14DF8311-0E01-224B-82AE-3DF904F79B85}"/>
          </ac:spMkLst>
        </pc:spChg>
        <pc:spChg chg="mod">
          <ac:chgData name="Elise Langenfeld" userId="8bdd51fb-02c4-4538-b075-0e1b7c054ec4" providerId="ADAL" clId="{7F4E57DF-774C-004E-BE2C-7EFAE121AA8D}" dt="2022-11-03T19:47:18.559" v="215" actId="1076"/>
          <ac:spMkLst>
            <pc:docMk/>
            <pc:sldMk cId="1970999870" sldId="256"/>
            <ac:spMk id="9" creationId="{F94AE293-A608-224C-AA6E-72A82099AC03}"/>
          </ac:spMkLst>
        </pc:spChg>
        <pc:spChg chg="mod">
          <ac:chgData name="Elise Langenfeld" userId="8bdd51fb-02c4-4538-b075-0e1b7c054ec4" providerId="ADAL" clId="{7F4E57DF-774C-004E-BE2C-7EFAE121AA8D}" dt="2022-11-03T19:28:35.405" v="66" actId="2711"/>
          <ac:spMkLst>
            <pc:docMk/>
            <pc:sldMk cId="1970999870" sldId="256"/>
            <ac:spMk id="10" creationId="{469F2B53-3D2D-EC49-B98B-331BAA886FAA}"/>
          </ac:spMkLst>
        </pc:spChg>
        <pc:spChg chg="add mod">
          <ac:chgData name="Elise Langenfeld" userId="8bdd51fb-02c4-4538-b075-0e1b7c054ec4" providerId="ADAL" clId="{7F4E57DF-774C-004E-BE2C-7EFAE121AA8D}" dt="2022-11-03T21:45:17.197" v="354" actId="767"/>
          <ac:spMkLst>
            <pc:docMk/>
            <pc:sldMk cId="1970999870" sldId="256"/>
            <ac:spMk id="11" creationId="{7E108774-D0C1-989B-EAC6-A72D5256EBF5}"/>
          </ac:spMkLst>
        </pc:spChg>
        <pc:spChg chg="add del mod">
          <ac:chgData name="Elise Langenfeld" userId="8bdd51fb-02c4-4538-b075-0e1b7c054ec4" providerId="ADAL" clId="{7F4E57DF-774C-004E-BE2C-7EFAE121AA8D}" dt="2022-11-03T19:22:32.183" v="13"/>
          <ac:spMkLst>
            <pc:docMk/>
            <pc:sldMk cId="1970999870" sldId="256"/>
            <ac:spMk id="11" creationId="{98B53D03-CDE2-AA08-7B2E-D6868FDB748A}"/>
          </ac:spMkLst>
        </pc:spChg>
        <pc:spChg chg="add del mod">
          <ac:chgData name="Elise Langenfeld" userId="8bdd51fb-02c4-4538-b075-0e1b7c054ec4" providerId="ADAL" clId="{7F4E57DF-774C-004E-BE2C-7EFAE121AA8D}" dt="2022-11-03T19:22:32.183" v="13"/>
          <ac:spMkLst>
            <pc:docMk/>
            <pc:sldMk cId="1970999870" sldId="256"/>
            <ac:spMk id="12" creationId="{3DFC8F5D-FA68-2FF2-1ECF-9051A08C8887}"/>
          </ac:spMkLst>
        </pc:spChg>
        <pc:spChg chg="add del mod">
          <ac:chgData name="Elise Langenfeld" userId="8bdd51fb-02c4-4538-b075-0e1b7c054ec4" providerId="ADAL" clId="{7F4E57DF-774C-004E-BE2C-7EFAE121AA8D}" dt="2022-11-03T19:22:32.183" v="13"/>
          <ac:spMkLst>
            <pc:docMk/>
            <pc:sldMk cId="1970999870" sldId="256"/>
            <ac:spMk id="13" creationId="{AFB5415F-7C97-0232-1029-562677886D08}"/>
          </ac:spMkLst>
        </pc:spChg>
        <pc:spChg chg="add del mod">
          <ac:chgData name="Elise Langenfeld" userId="8bdd51fb-02c4-4538-b075-0e1b7c054ec4" providerId="ADAL" clId="{7F4E57DF-774C-004E-BE2C-7EFAE121AA8D}" dt="2022-11-03T19:23:05.012" v="24" actId="478"/>
          <ac:spMkLst>
            <pc:docMk/>
            <pc:sldMk cId="1970999870" sldId="256"/>
            <ac:spMk id="15" creationId="{83B332E8-C5C7-53AF-9F75-41DAB5F147CC}"/>
          </ac:spMkLst>
        </pc:spChg>
        <pc:spChg chg="add del mod">
          <ac:chgData name="Elise Langenfeld" userId="8bdd51fb-02c4-4538-b075-0e1b7c054ec4" providerId="ADAL" clId="{7F4E57DF-774C-004E-BE2C-7EFAE121AA8D}" dt="2022-11-03T19:23:03.773" v="23" actId="478"/>
          <ac:spMkLst>
            <pc:docMk/>
            <pc:sldMk cId="1970999870" sldId="256"/>
            <ac:spMk id="16" creationId="{D6817997-C77A-3FFB-16B7-4A64181A9CC8}"/>
          </ac:spMkLst>
        </pc:spChg>
        <pc:spChg chg="add del mod">
          <ac:chgData name="Elise Langenfeld" userId="8bdd51fb-02c4-4538-b075-0e1b7c054ec4" providerId="ADAL" clId="{7F4E57DF-774C-004E-BE2C-7EFAE121AA8D}" dt="2022-11-03T19:22:59.039" v="19" actId="478"/>
          <ac:spMkLst>
            <pc:docMk/>
            <pc:sldMk cId="1970999870" sldId="256"/>
            <ac:spMk id="17" creationId="{22D27E71-D547-A3AF-A608-D2D3FDBCAB9D}"/>
          </ac:spMkLst>
        </pc:spChg>
        <pc:spChg chg="mod">
          <ac:chgData name="Elise Langenfeld" userId="8bdd51fb-02c4-4538-b075-0e1b7c054ec4" providerId="ADAL" clId="{7F4E57DF-774C-004E-BE2C-7EFAE121AA8D}" dt="2022-11-03T19:28:27.985" v="65" actId="2711"/>
          <ac:spMkLst>
            <pc:docMk/>
            <pc:sldMk cId="1970999870" sldId="256"/>
            <ac:spMk id="19" creationId="{25298232-EB69-144F-B5AD-F33C8B8014C9}"/>
          </ac:spMkLst>
        </pc:spChg>
        <pc:spChg chg="add del mod">
          <ac:chgData name="Elise Langenfeld" userId="8bdd51fb-02c4-4538-b075-0e1b7c054ec4" providerId="ADAL" clId="{7F4E57DF-774C-004E-BE2C-7EFAE121AA8D}" dt="2022-11-03T19:23:01.535" v="21" actId="478"/>
          <ac:spMkLst>
            <pc:docMk/>
            <pc:sldMk cId="1970999870" sldId="256"/>
            <ac:spMk id="23" creationId="{86D3346B-78D8-2922-0406-FBDD89FE7DC0}"/>
          </ac:spMkLst>
        </pc:spChg>
        <pc:spChg chg="add del mod">
          <ac:chgData name="Elise Langenfeld" userId="8bdd51fb-02c4-4538-b075-0e1b7c054ec4" providerId="ADAL" clId="{7F4E57DF-774C-004E-BE2C-7EFAE121AA8D}" dt="2022-11-03T19:25:37.973" v="46"/>
          <ac:spMkLst>
            <pc:docMk/>
            <pc:sldMk cId="1970999870" sldId="256"/>
            <ac:spMk id="25" creationId="{EC97DA71-4FB6-F17A-FE78-49E2D0C8353A}"/>
          </ac:spMkLst>
        </pc:spChg>
        <pc:spChg chg="add del mod">
          <ac:chgData name="Elise Langenfeld" userId="8bdd51fb-02c4-4538-b075-0e1b7c054ec4" providerId="ADAL" clId="{7F4E57DF-774C-004E-BE2C-7EFAE121AA8D}" dt="2022-11-03T19:30:05.222" v="76"/>
          <ac:spMkLst>
            <pc:docMk/>
            <pc:sldMk cId="1970999870" sldId="256"/>
            <ac:spMk id="26" creationId="{147EFB4A-3D77-2F1E-77A0-3D7DF73202D2}"/>
          </ac:spMkLst>
        </pc:spChg>
        <pc:spChg chg="add del mod">
          <ac:chgData name="Elise Langenfeld" userId="8bdd51fb-02c4-4538-b075-0e1b7c054ec4" providerId="ADAL" clId="{7F4E57DF-774C-004E-BE2C-7EFAE121AA8D}" dt="2022-11-03T19:39:07.790" v="178"/>
          <ac:spMkLst>
            <pc:docMk/>
            <pc:sldMk cId="1970999870" sldId="256"/>
            <ac:spMk id="27" creationId="{50FCFB00-7272-A77D-68DC-EB800A8EE583}"/>
          </ac:spMkLst>
        </pc:spChg>
        <pc:spChg chg="add del mod">
          <ac:chgData name="Elise Langenfeld" userId="8bdd51fb-02c4-4538-b075-0e1b7c054ec4" providerId="ADAL" clId="{7F4E57DF-774C-004E-BE2C-7EFAE121AA8D}" dt="2022-11-03T19:39:07.790" v="178"/>
          <ac:spMkLst>
            <pc:docMk/>
            <pc:sldMk cId="1970999870" sldId="256"/>
            <ac:spMk id="28" creationId="{EA3EE305-2E29-9B30-6774-CEDF8BCBC4B6}"/>
          </ac:spMkLst>
        </pc:spChg>
        <pc:spChg chg="mod">
          <ac:chgData name="Elise Langenfeld" userId="8bdd51fb-02c4-4538-b075-0e1b7c054ec4" providerId="ADAL" clId="{7F4E57DF-774C-004E-BE2C-7EFAE121AA8D}" dt="2022-11-03T19:58:33.181" v="225" actId="207"/>
          <ac:spMkLst>
            <pc:docMk/>
            <pc:sldMk cId="1970999870" sldId="256"/>
            <ac:spMk id="29" creationId="{5514BEDE-3164-144F-A796-D9A1E3E07744}"/>
          </ac:spMkLst>
        </pc:spChg>
        <pc:spChg chg="mod">
          <ac:chgData name="Elise Langenfeld" userId="8bdd51fb-02c4-4538-b075-0e1b7c054ec4" providerId="ADAL" clId="{7F4E57DF-774C-004E-BE2C-7EFAE121AA8D}" dt="2022-11-03T19:40:41.320" v="193" actId="20577"/>
          <ac:spMkLst>
            <pc:docMk/>
            <pc:sldMk cId="1970999870" sldId="256"/>
            <ac:spMk id="30" creationId="{E19D84E1-F51F-D947-84A4-0DFF627C8758}"/>
          </ac:spMkLst>
        </pc:spChg>
        <pc:spChg chg="mod">
          <ac:chgData name="Elise Langenfeld" userId="8bdd51fb-02c4-4538-b075-0e1b7c054ec4" providerId="ADAL" clId="{7F4E57DF-774C-004E-BE2C-7EFAE121AA8D}" dt="2022-11-03T19:37:57.764" v="133" actId="14100"/>
          <ac:spMkLst>
            <pc:docMk/>
            <pc:sldMk cId="1970999870" sldId="256"/>
            <ac:spMk id="31" creationId="{DC80FD80-FFE4-224F-B41B-E8790CC0477B}"/>
          </ac:spMkLst>
        </pc:spChg>
        <pc:spChg chg="add del mod">
          <ac:chgData name="Elise Langenfeld" userId="8bdd51fb-02c4-4538-b075-0e1b7c054ec4" providerId="ADAL" clId="{7F4E57DF-774C-004E-BE2C-7EFAE121AA8D}" dt="2022-11-03T19:39:07.790" v="178"/>
          <ac:spMkLst>
            <pc:docMk/>
            <pc:sldMk cId="1970999870" sldId="256"/>
            <ac:spMk id="32" creationId="{8721C815-8774-BF47-F6F5-5071962FD9FC}"/>
          </ac:spMkLst>
        </pc:spChg>
        <pc:spChg chg="add del mod">
          <ac:chgData name="Elise Langenfeld" userId="8bdd51fb-02c4-4538-b075-0e1b7c054ec4" providerId="ADAL" clId="{7F4E57DF-774C-004E-BE2C-7EFAE121AA8D}" dt="2022-11-03T19:39:07.790" v="178"/>
          <ac:spMkLst>
            <pc:docMk/>
            <pc:sldMk cId="1970999870" sldId="256"/>
            <ac:spMk id="33" creationId="{C97D17B4-15DC-493D-91F4-495DDCA1C1F1}"/>
          </ac:spMkLst>
        </pc:spChg>
        <pc:spChg chg="add del mod">
          <ac:chgData name="Elise Langenfeld" userId="8bdd51fb-02c4-4538-b075-0e1b7c054ec4" providerId="ADAL" clId="{7F4E57DF-774C-004E-BE2C-7EFAE121AA8D}" dt="2022-11-03T19:39:12.549" v="181" actId="478"/>
          <ac:spMkLst>
            <pc:docMk/>
            <pc:sldMk cId="1970999870" sldId="256"/>
            <ac:spMk id="35" creationId="{21AE2C76-77F6-AC5C-A7B4-D8CE98E915CA}"/>
          </ac:spMkLst>
        </pc:spChg>
        <pc:spChg chg="mod">
          <ac:chgData name="Elise Langenfeld" userId="8bdd51fb-02c4-4538-b075-0e1b7c054ec4" providerId="ADAL" clId="{7F4E57DF-774C-004E-BE2C-7EFAE121AA8D}" dt="2022-11-03T20:01:05.041" v="288" actId="20577"/>
          <ac:spMkLst>
            <pc:docMk/>
            <pc:sldMk cId="1970999870" sldId="256"/>
            <ac:spMk id="36" creationId="{3ADEA597-F072-DF41-87CC-32F6C6F6CF36}"/>
          </ac:spMkLst>
        </pc:spChg>
        <pc:spChg chg="mod">
          <ac:chgData name="Elise Langenfeld" userId="8bdd51fb-02c4-4538-b075-0e1b7c054ec4" providerId="ADAL" clId="{7F4E57DF-774C-004E-BE2C-7EFAE121AA8D}" dt="2022-11-03T19:40:57.702" v="194" actId="255"/>
          <ac:spMkLst>
            <pc:docMk/>
            <pc:sldMk cId="1970999870" sldId="256"/>
            <ac:spMk id="37" creationId="{48F5C9FD-7FCB-484E-ACC3-9A0FFE8FBA1A}"/>
          </ac:spMkLst>
        </pc:spChg>
        <pc:spChg chg="mod">
          <ac:chgData name="Elise Langenfeld" userId="8bdd51fb-02c4-4538-b075-0e1b7c054ec4" providerId="ADAL" clId="{7F4E57DF-774C-004E-BE2C-7EFAE121AA8D}" dt="2022-11-03T20:02:09.756" v="295" actId="1076"/>
          <ac:spMkLst>
            <pc:docMk/>
            <pc:sldMk cId="1970999870" sldId="256"/>
            <ac:spMk id="38" creationId="{F1447947-1DE2-E547-AE6A-5E52E89D6414}"/>
          </ac:spMkLst>
        </pc:spChg>
        <pc:spChg chg="mod">
          <ac:chgData name="Elise Langenfeld" userId="8bdd51fb-02c4-4538-b075-0e1b7c054ec4" providerId="ADAL" clId="{7F4E57DF-774C-004E-BE2C-7EFAE121AA8D}" dt="2022-11-03T21:28:19.531" v="344" actId="1076"/>
          <ac:spMkLst>
            <pc:docMk/>
            <pc:sldMk cId="1970999870" sldId="256"/>
            <ac:spMk id="39" creationId="{65266D9E-20F1-3444-889A-A1F0743E1F03}"/>
          </ac:spMkLst>
        </pc:spChg>
        <pc:spChg chg="add del mod">
          <ac:chgData name="Elise Langenfeld" userId="8bdd51fb-02c4-4538-b075-0e1b7c054ec4" providerId="ADAL" clId="{7F4E57DF-774C-004E-BE2C-7EFAE121AA8D}" dt="2022-11-03T19:39:12.549" v="181" actId="478"/>
          <ac:spMkLst>
            <pc:docMk/>
            <pc:sldMk cId="1970999870" sldId="256"/>
            <ac:spMk id="45" creationId="{905688FA-E279-A7D2-C479-3F7F970850DA}"/>
          </ac:spMkLst>
        </pc:spChg>
        <pc:spChg chg="mod">
          <ac:chgData name="Elise Langenfeld" userId="8bdd51fb-02c4-4538-b075-0e1b7c054ec4" providerId="ADAL" clId="{7F4E57DF-774C-004E-BE2C-7EFAE121AA8D}" dt="2022-11-03T19:42:00.144" v="200" actId="14100"/>
          <ac:spMkLst>
            <pc:docMk/>
            <pc:sldMk cId="1970999870" sldId="256"/>
            <ac:spMk id="46" creationId="{34177484-10EF-4646-B543-1F8B91D8E213}"/>
          </ac:spMkLst>
        </pc:spChg>
        <pc:spChg chg="add del mod">
          <ac:chgData name="Elise Langenfeld" userId="8bdd51fb-02c4-4538-b075-0e1b7c054ec4" providerId="ADAL" clId="{7F4E57DF-774C-004E-BE2C-7EFAE121AA8D}" dt="2022-11-03T19:39:12.549" v="181" actId="478"/>
          <ac:spMkLst>
            <pc:docMk/>
            <pc:sldMk cId="1970999870" sldId="256"/>
            <ac:spMk id="47" creationId="{0469EB44-637B-FD7E-AAFF-5896FD94CF77}"/>
          </ac:spMkLst>
        </pc:spChg>
        <pc:spChg chg="mod">
          <ac:chgData name="Elise Langenfeld" userId="8bdd51fb-02c4-4538-b075-0e1b7c054ec4" providerId="ADAL" clId="{7F4E57DF-774C-004E-BE2C-7EFAE121AA8D}" dt="2022-11-03T20:02:18.758" v="296" actId="1076"/>
          <ac:spMkLst>
            <pc:docMk/>
            <pc:sldMk cId="1970999870" sldId="256"/>
            <ac:spMk id="48" creationId="{1D5790DD-A2C3-EA4A-8914-802E2259A9A2}"/>
          </ac:spMkLst>
        </pc:spChg>
        <pc:spChg chg="add del mod">
          <ac:chgData name="Elise Langenfeld" userId="8bdd51fb-02c4-4538-b075-0e1b7c054ec4" providerId="ADAL" clId="{7F4E57DF-774C-004E-BE2C-7EFAE121AA8D}" dt="2022-11-03T19:39:12.549" v="181" actId="478"/>
          <ac:spMkLst>
            <pc:docMk/>
            <pc:sldMk cId="1970999870" sldId="256"/>
            <ac:spMk id="49" creationId="{E4D71470-75F6-A0AA-9478-B5EDF3D10357}"/>
          </ac:spMkLst>
        </pc:spChg>
        <pc:spChg chg="mod">
          <ac:chgData name="Elise Langenfeld" userId="8bdd51fb-02c4-4538-b075-0e1b7c054ec4" providerId="ADAL" clId="{7F4E57DF-774C-004E-BE2C-7EFAE121AA8D}" dt="2022-11-03T20:02:44.553" v="299" actId="1076"/>
          <ac:spMkLst>
            <pc:docMk/>
            <pc:sldMk cId="1970999870" sldId="256"/>
            <ac:spMk id="56" creationId="{6739E0E9-D6AC-0442-BC5F-42D571FCDEE8}"/>
          </ac:spMkLst>
        </pc:spChg>
        <pc:spChg chg="mod">
          <ac:chgData name="Elise Langenfeld" userId="8bdd51fb-02c4-4538-b075-0e1b7c054ec4" providerId="ADAL" clId="{7F4E57DF-774C-004E-BE2C-7EFAE121AA8D}" dt="2022-11-03T20:02:44.553" v="299" actId="1076"/>
          <ac:spMkLst>
            <pc:docMk/>
            <pc:sldMk cId="1970999870" sldId="256"/>
            <ac:spMk id="57" creationId="{54FFD545-D839-CD47-8EB2-35096923DC60}"/>
          </ac:spMkLst>
        </pc:spChg>
        <pc:spChg chg="add del mod">
          <ac:chgData name="Elise Langenfeld" userId="8bdd51fb-02c4-4538-b075-0e1b7c054ec4" providerId="ADAL" clId="{7F4E57DF-774C-004E-BE2C-7EFAE121AA8D}" dt="2022-11-03T19:39:28.197" v="184" actId="478"/>
          <ac:spMkLst>
            <pc:docMk/>
            <pc:sldMk cId="1970999870" sldId="256"/>
            <ac:spMk id="58" creationId="{CD8AB8B5-0FF0-361A-30F9-F730E9FFAED3}"/>
          </ac:spMkLst>
        </pc:spChg>
        <pc:spChg chg="mod">
          <ac:chgData name="Elise Langenfeld" userId="8bdd51fb-02c4-4538-b075-0e1b7c054ec4" providerId="ADAL" clId="{7F4E57DF-774C-004E-BE2C-7EFAE121AA8D}" dt="2022-11-03T20:02:44.553" v="299" actId="1076"/>
          <ac:spMkLst>
            <pc:docMk/>
            <pc:sldMk cId="1970999870" sldId="256"/>
            <ac:spMk id="59" creationId="{2C0C01E7-C8C8-0E48-B30E-D89D5FB8CFFF}"/>
          </ac:spMkLst>
        </pc:spChg>
        <pc:grpChg chg="mod">
          <ac:chgData name="Elise Langenfeld" userId="8bdd51fb-02c4-4538-b075-0e1b7c054ec4" providerId="ADAL" clId="{7F4E57DF-774C-004E-BE2C-7EFAE121AA8D}" dt="2022-11-03T19:38:20.589" v="145" actId="1035"/>
          <ac:grpSpMkLst>
            <pc:docMk/>
            <pc:sldMk cId="1970999870" sldId="256"/>
            <ac:grpSpMk id="21" creationId="{5565621F-A20A-0D45-A616-440806D6096D}"/>
          </ac:grpSpMkLst>
        </pc:grpChg>
        <pc:grpChg chg="mod">
          <ac:chgData name="Elise Langenfeld" userId="8bdd51fb-02c4-4538-b075-0e1b7c054ec4" providerId="ADAL" clId="{7F4E57DF-774C-004E-BE2C-7EFAE121AA8D}" dt="2022-11-03T19:38:40.388" v="170" actId="1035"/>
          <ac:grpSpMkLst>
            <pc:docMk/>
            <pc:sldMk cId="1970999870" sldId="256"/>
            <ac:grpSpMk id="22" creationId="{87762395-42D2-CE4E-BAD7-6C71CDBEE0E3}"/>
          </ac:grpSpMkLst>
        </pc:grpChg>
        <pc:grpChg chg="mod">
          <ac:chgData name="Elise Langenfeld" userId="8bdd51fb-02c4-4538-b075-0e1b7c054ec4" providerId="ADAL" clId="{7F4E57DF-774C-004E-BE2C-7EFAE121AA8D}" dt="2022-11-03T20:02:18.758" v="296" actId="1076"/>
          <ac:grpSpMkLst>
            <pc:docMk/>
            <pc:sldMk cId="1970999870" sldId="256"/>
            <ac:grpSpMk id="52" creationId="{E3641204-320A-CE4B-B3C8-BFD775F039B6}"/>
          </ac:grpSpMkLst>
        </pc:grpChg>
        <pc:graphicFrameChg chg="mod">
          <ac:chgData name="Elise Langenfeld" userId="8bdd51fb-02c4-4538-b075-0e1b7c054ec4" providerId="ADAL" clId="{7F4E57DF-774C-004E-BE2C-7EFAE121AA8D}" dt="2022-11-03T20:00:39.052" v="280" actId="1036"/>
          <ac:graphicFrameMkLst>
            <pc:docMk/>
            <pc:sldMk cId="1970999870" sldId="256"/>
            <ac:graphicFrameMk id="40" creationId="{2BC57213-DCEE-6849-BF4C-5C32F7D69466}"/>
          </ac:graphicFrameMkLst>
        </pc:graphicFrameChg>
        <pc:graphicFrameChg chg="mod">
          <ac:chgData name="Elise Langenfeld" userId="8bdd51fb-02c4-4538-b075-0e1b7c054ec4" providerId="ADAL" clId="{7F4E57DF-774C-004E-BE2C-7EFAE121AA8D}" dt="2022-11-03T20:03:15.723" v="302" actId="1076"/>
          <ac:graphicFrameMkLst>
            <pc:docMk/>
            <pc:sldMk cId="1970999870" sldId="256"/>
            <ac:graphicFrameMk id="41" creationId="{060796E2-35B5-2843-BC58-D4C52510C983}"/>
          </ac:graphicFrameMkLst>
        </pc:graphicFrameChg>
        <pc:graphicFrameChg chg="mod modGraphic">
          <ac:chgData name="Elise Langenfeld" userId="8bdd51fb-02c4-4538-b075-0e1b7c054ec4" providerId="ADAL" clId="{7F4E57DF-774C-004E-BE2C-7EFAE121AA8D}" dt="2022-11-03T19:59:32.030" v="241" actId="1076"/>
          <ac:graphicFrameMkLst>
            <pc:docMk/>
            <pc:sldMk cId="1970999870" sldId="256"/>
            <ac:graphicFrameMk id="44" creationId="{DE98F600-3BC9-E440-A885-2D15B37DBB9C}"/>
          </ac:graphicFrameMkLst>
        </pc:graphicFrameChg>
        <pc:graphicFrameChg chg="add del mod">
          <ac:chgData name="Elise Langenfeld" userId="8bdd51fb-02c4-4538-b075-0e1b7c054ec4" providerId="ADAL" clId="{7F4E57DF-774C-004E-BE2C-7EFAE121AA8D}" dt="2022-11-03T19:41:49.536" v="198" actId="478"/>
          <ac:graphicFrameMkLst>
            <pc:docMk/>
            <pc:sldMk cId="1970999870" sldId="256"/>
            <ac:graphicFrameMk id="60" creationId="{1904CE2B-FEC9-4B8A-F00D-AB83D84F8E96}"/>
          </ac:graphicFrameMkLst>
        </pc:graphicFrameChg>
        <pc:graphicFrameChg chg="add del mod">
          <ac:chgData name="Elise Langenfeld" userId="8bdd51fb-02c4-4538-b075-0e1b7c054ec4" providerId="ADAL" clId="{7F4E57DF-774C-004E-BE2C-7EFAE121AA8D}" dt="2022-11-03T19:41:49.536" v="198" actId="478"/>
          <ac:graphicFrameMkLst>
            <pc:docMk/>
            <pc:sldMk cId="1970999870" sldId="256"/>
            <ac:graphicFrameMk id="61" creationId="{683444D9-8172-676E-CE2B-D5903B7179FB}"/>
          </ac:graphicFrameMkLst>
        </pc:graphicFrameChg>
        <pc:cxnChg chg="add del mod">
          <ac:chgData name="Elise Langenfeld" userId="8bdd51fb-02c4-4538-b075-0e1b7c054ec4" providerId="ADAL" clId="{7F4E57DF-774C-004E-BE2C-7EFAE121AA8D}" dt="2022-11-03T19:22:32.183" v="13"/>
          <ac:cxnSpMkLst>
            <pc:docMk/>
            <pc:sldMk cId="1970999870" sldId="256"/>
            <ac:cxnSpMk id="14" creationId="{62518E65-824B-F423-757B-935769C24225}"/>
          </ac:cxnSpMkLst>
        </pc:cxnChg>
        <pc:cxnChg chg="add del mod">
          <ac:chgData name="Elise Langenfeld" userId="8bdd51fb-02c4-4538-b075-0e1b7c054ec4" providerId="ADAL" clId="{7F4E57DF-774C-004E-BE2C-7EFAE121AA8D}" dt="2022-11-03T19:23:00.028" v="20" actId="478"/>
          <ac:cxnSpMkLst>
            <pc:docMk/>
            <pc:sldMk cId="1970999870" sldId="256"/>
            <ac:cxnSpMk id="24" creationId="{8732819A-FA7A-4D6F-1B51-CA171D7BD649}"/>
          </ac:cxnSpMkLst>
        </pc:cxnChg>
        <pc:cxnChg chg="add del mod">
          <ac:chgData name="Elise Langenfeld" userId="8bdd51fb-02c4-4538-b075-0e1b7c054ec4" providerId="ADAL" clId="{7F4E57DF-774C-004E-BE2C-7EFAE121AA8D}" dt="2022-11-03T19:39:07.790" v="178"/>
          <ac:cxnSpMkLst>
            <pc:docMk/>
            <pc:sldMk cId="1970999870" sldId="256"/>
            <ac:cxnSpMk id="34" creationId="{E62558B7-9835-DBE7-0A61-ECA44F139EED}"/>
          </ac:cxnSpMkLst>
        </pc:cxnChg>
        <pc:cxnChg chg="mod">
          <ac:chgData name="Elise Langenfeld" userId="8bdd51fb-02c4-4538-b075-0e1b7c054ec4" providerId="ADAL" clId="{7F4E57DF-774C-004E-BE2C-7EFAE121AA8D}" dt="2022-11-03T20:00:19.561" v="270" actId="1036"/>
          <ac:cxnSpMkLst>
            <pc:docMk/>
            <pc:sldMk cId="1970999870" sldId="256"/>
            <ac:cxnSpMk id="42" creationId="{C6D12B01-D434-8C4A-980F-84FAE24CBD33}"/>
          </ac:cxnSpMkLst>
        </pc:cxnChg>
        <pc:cxnChg chg="add del mod">
          <ac:chgData name="Elise Langenfeld" userId="8bdd51fb-02c4-4538-b075-0e1b7c054ec4" providerId="ADAL" clId="{7F4E57DF-774C-004E-BE2C-7EFAE121AA8D}" dt="2022-11-03T20:09:30.769" v="306" actId="1076"/>
          <ac:cxnSpMkLst>
            <pc:docMk/>
            <pc:sldMk cId="1970999870" sldId="256"/>
            <ac:cxnSpMk id="43" creationId="{290B9F4F-3EA5-EF4F-97B7-422294CF86E6}"/>
          </ac:cxnSpMkLst>
        </pc:cxnChg>
        <pc:cxnChg chg="add del mod">
          <ac:chgData name="Elise Langenfeld" userId="8bdd51fb-02c4-4538-b075-0e1b7c054ec4" providerId="ADAL" clId="{7F4E57DF-774C-004E-BE2C-7EFAE121AA8D}" dt="2022-11-03T19:39:12.549" v="181" actId="478"/>
          <ac:cxnSpMkLst>
            <pc:docMk/>
            <pc:sldMk cId="1970999870" sldId="256"/>
            <ac:cxnSpMk id="50" creationId="{EC7723F7-E822-1AF0-2397-48A41FF3449F}"/>
          </ac:cxnSpMkLst>
        </pc:cxnChg>
        <pc:cxnChg chg="mod">
          <ac:chgData name="Elise Langenfeld" userId="8bdd51fb-02c4-4538-b075-0e1b7c054ec4" providerId="ADAL" clId="{7F4E57DF-774C-004E-BE2C-7EFAE121AA8D}" dt="2022-11-03T19:33:39.893" v="112" actId="1037"/>
          <ac:cxnSpMkLst>
            <pc:docMk/>
            <pc:sldMk cId="1970999870" sldId="256"/>
            <ac:cxnSpMk id="51" creationId="{3173B6D4-2192-3646-9EC1-CAE4E6E7B834}"/>
          </ac:cxnSpMkLst>
        </pc:cxnChg>
      </pc:sldChg>
      <pc:sldMasterChg chg="addSp delSp modSp mod modSldLayout">
        <pc:chgData name="Elise Langenfeld" userId="8bdd51fb-02c4-4538-b075-0e1b7c054ec4" providerId="ADAL" clId="{7F4E57DF-774C-004E-BE2C-7EFAE121AA8D}" dt="2022-11-03T21:29:00.174" v="350" actId="1076"/>
        <pc:sldMasterMkLst>
          <pc:docMk/>
          <pc:sldMasterMk cId="3182464517" sldId="2147483662"/>
        </pc:sldMasterMkLst>
        <pc:spChg chg="del">
          <ac:chgData name="Elise Langenfeld" userId="8bdd51fb-02c4-4538-b075-0e1b7c054ec4" providerId="ADAL" clId="{7F4E57DF-774C-004E-BE2C-7EFAE121AA8D}" dt="2022-11-03T21:24:56.540" v="313" actId="478"/>
          <ac:spMkLst>
            <pc:docMk/>
            <pc:sldMasterMk cId="3182464517" sldId="2147483662"/>
            <ac:spMk id="2" creationId="{00000000-0000-0000-0000-000000000000}"/>
          </ac:spMkLst>
        </pc:spChg>
        <pc:spChg chg="del">
          <ac:chgData name="Elise Langenfeld" userId="8bdd51fb-02c4-4538-b075-0e1b7c054ec4" providerId="ADAL" clId="{7F4E57DF-774C-004E-BE2C-7EFAE121AA8D}" dt="2022-11-03T21:24:57.372" v="314" actId="478"/>
          <ac:spMkLst>
            <pc:docMk/>
            <pc:sldMasterMk cId="3182464517" sldId="2147483662"/>
            <ac:spMk id="3" creationId="{00000000-0000-0000-0000-000000000000}"/>
          </ac:spMkLst>
        </pc:spChg>
        <pc:spChg chg="add del mod">
          <ac:chgData name="Elise Langenfeld" userId="8bdd51fb-02c4-4538-b075-0e1b7c054ec4" providerId="ADAL" clId="{7F4E57DF-774C-004E-BE2C-7EFAE121AA8D}" dt="2022-11-03T21:28:02.147" v="343"/>
          <ac:spMkLst>
            <pc:docMk/>
            <pc:sldMasterMk cId="3182464517" sldId="2147483662"/>
            <ac:spMk id="18" creationId="{9F81A566-8B05-AF07-0061-90DC778F8D7E}"/>
          </ac:spMkLst>
        </pc:spChg>
        <pc:picChg chg="del">
          <ac:chgData name="Elise Langenfeld" userId="8bdd51fb-02c4-4538-b075-0e1b7c054ec4" providerId="ADAL" clId="{7F4E57DF-774C-004E-BE2C-7EFAE121AA8D}" dt="2022-11-03T21:28:54.667" v="349" actId="478"/>
          <ac:picMkLst>
            <pc:docMk/>
            <pc:sldMasterMk cId="3182464517" sldId="2147483662"/>
            <ac:picMk id="10" creationId="{4EEEA27F-B3E8-7A82-628E-404E68E8E120}"/>
          </ac:picMkLst>
        </pc:picChg>
        <pc:picChg chg="del">
          <ac:chgData name="Elise Langenfeld" userId="8bdd51fb-02c4-4538-b075-0e1b7c054ec4" providerId="ADAL" clId="{7F4E57DF-774C-004E-BE2C-7EFAE121AA8D}" dt="2022-11-03T21:26:53.792" v="324" actId="478"/>
          <ac:picMkLst>
            <pc:docMk/>
            <pc:sldMasterMk cId="3182464517" sldId="2147483662"/>
            <ac:picMk id="11" creationId="{2F9DF888-E70C-1972-72F3-DBAD938AE185}"/>
          </ac:picMkLst>
        </pc:picChg>
        <pc:picChg chg="add del mod">
          <ac:chgData name="Elise Langenfeld" userId="8bdd51fb-02c4-4538-b075-0e1b7c054ec4" providerId="ADAL" clId="{7F4E57DF-774C-004E-BE2C-7EFAE121AA8D}" dt="2022-11-03T21:27:04.222" v="328" actId="478"/>
          <ac:picMkLst>
            <pc:docMk/>
            <pc:sldMasterMk cId="3182464517" sldId="2147483662"/>
            <ac:picMk id="14" creationId="{DEBEC1F0-BAC8-335B-44A1-E14C864301C9}"/>
          </ac:picMkLst>
        </pc:picChg>
        <pc:picChg chg="add mod">
          <ac:chgData name="Elise Langenfeld" userId="8bdd51fb-02c4-4538-b075-0e1b7c054ec4" providerId="ADAL" clId="{7F4E57DF-774C-004E-BE2C-7EFAE121AA8D}" dt="2022-11-03T21:27:29.284" v="333" actId="14100"/>
          <ac:picMkLst>
            <pc:docMk/>
            <pc:sldMasterMk cId="3182464517" sldId="2147483662"/>
            <ac:picMk id="16" creationId="{14149688-F70F-CAFE-B7DB-0D19FA7905CE}"/>
          </ac:picMkLst>
        </pc:picChg>
        <pc:picChg chg="add mod modCrop">
          <ac:chgData name="Elise Langenfeld" userId="8bdd51fb-02c4-4538-b075-0e1b7c054ec4" providerId="ADAL" clId="{7F4E57DF-774C-004E-BE2C-7EFAE121AA8D}" dt="2022-11-03T21:28:01.543" v="341" actId="1076"/>
          <ac:picMkLst>
            <pc:docMk/>
            <pc:sldMasterMk cId="3182464517" sldId="2147483662"/>
            <ac:picMk id="17" creationId="{B61526D6-F93B-168B-07B5-9ABFECCCD474}"/>
          </ac:picMkLst>
        </pc:picChg>
        <pc:picChg chg="add mod">
          <ac:chgData name="Elise Langenfeld" userId="8bdd51fb-02c4-4538-b075-0e1b7c054ec4" providerId="ADAL" clId="{7F4E57DF-774C-004E-BE2C-7EFAE121AA8D}" dt="2022-11-03T21:29:00.174" v="350" actId="1076"/>
          <ac:picMkLst>
            <pc:docMk/>
            <pc:sldMasterMk cId="3182464517" sldId="2147483662"/>
            <ac:picMk id="20" creationId="{5B038A92-5BE1-D51B-C55B-31B97F4A2063}"/>
          </ac:picMkLst>
        </pc:picChg>
        <pc:sldLayoutChg chg="addSp delSp modSp mod">
          <pc:chgData name="Elise Langenfeld" userId="8bdd51fb-02c4-4538-b075-0e1b7c054ec4" providerId="ADAL" clId="{7F4E57DF-774C-004E-BE2C-7EFAE121AA8D}" dt="2022-11-03T21:25:18.494" v="322"/>
          <pc:sldLayoutMkLst>
            <pc:docMk/>
            <pc:sldMasterMk cId="3182464517" sldId="2147483662"/>
            <pc:sldLayoutMk cId="2120674774" sldId="2147483664"/>
          </pc:sldLayoutMkLst>
          <pc:spChg chg="del">
            <ac:chgData name="Elise Langenfeld" userId="8bdd51fb-02c4-4538-b075-0e1b7c054ec4" providerId="ADAL" clId="{7F4E57DF-774C-004E-BE2C-7EFAE121AA8D}" dt="2022-11-03T21:25:12.625" v="318" actId="478"/>
            <ac:spMkLst>
              <pc:docMk/>
              <pc:sldMasterMk cId="3182464517" sldId="2147483662"/>
              <pc:sldLayoutMk cId="2120674774" sldId="2147483664"/>
              <ac:spMk id="2" creationId="{00000000-0000-0000-0000-000000000000}"/>
            </ac:spMkLst>
          </pc:spChg>
          <pc:spChg chg="del">
            <ac:chgData name="Elise Langenfeld" userId="8bdd51fb-02c4-4538-b075-0e1b7c054ec4" providerId="ADAL" clId="{7F4E57DF-774C-004E-BE2C-7EFAE121AA8D}" dt="2022-11-03T21:25:13.908" v="319" actId="478"/>
            <ac:spMkLst>
              <pc:docMk/>
              <pc:sldMasterMk cId="3182464517" sldId="2147483662"/>
              <pc:sldLayoutMk cId="2120674774" sldId="2147483664"/>
              <ac:spMk id="3" creationId="{00000000-0000-0000-0000-000000000000}"/>
            </ac:spMkLst>
          </pc:spChg>
          <pc:spChg chg="add del mod">
            <ac:chgData name="Elise Langenfeld" userId="8bdd51fb-02c4-4538-b075-0e1b7c054ec4" providerId="ADAL" clId="{7F4E57DF-774C-004E-BE2C-7EFAE121AA8D}" dt="2022-11-03T21:25:18.494" v="322"/>
            <ac:spMkLst>
              <pc:docMk/>
              <pc:sldMasterMk cId="3182464517" sldId="2147483662"/>
              <pc:sldLayoutMk cId="2120674774" sldId="2147483664"/>
              <ac:spMk id="7" creationId="{36259A39-CC45-8C77-F275-FF36A28E37A8}"/>
            </ac:spMkLst>
          </pc:spChg>
        </pc:sldLayoutChg>
        <pc:sldLayoutChg chg="addSp delSp modSp mod">
          <pc:chgData name="Elise Langenfeld" userId="8bdd51fb-02c4-4538-b075-0e1b7c054ec4" providerId="ADAL" clId="{7F4E57DF-774C-004E-BE2C-7EFAE121AA8D}" dt="2022-11-03T21:25:10.680" v="317"/>
          <pc:sldLayoutMkLst>
            <pc:docMk/>
            <pc:sldMasterMk cId="3182464517" sldId="2147483662"/>
            <pc:sldLayoutMk cId="2618803302" sldId="2147483665"/>
          </pc:sldLayoutMkLst>
          <pc:spChg chg="add del mod">
            <ac:chgData name="Elise Langenfeld" userId="8bdd51fb-02c4-4538-b075-0e1b7c054ec4" providerId="ADAL" clId="{7F4E57DF-774C-004E-BE2C-7EFAE121AA8D}" dt="2022-11-03T21:25:10.680" v="317"/>
            <ac:spMkLst>
              <pc:docMk/>
              <pc:sldMasterMk cId="3182464517" sldId="2147483662"/>
              <pc:sldLayoutMk cId="2618803302" sldId="2147483665"/>
              <ac:spMk id="7" creationId="{55A35F84-D37F-4B68-4631-FC0CE727B8DE}"/>
            </ac:spMkLst>
          </pc:spChg>
        </pc:sldLayoutChg>
        <pc:sldLayoutChg chg="addSp delSp modSp mod">
          <pc:chgData name="Elise Langenfeld" userId="8bdd51fb-02c4-4538-b075-0e1b7c054ec4" providerId="ADAL" clId="{7F4E57DF-774C-004E-BE2C-7EFAE121AA8D}" dt="2022-11-03T21:28:32.181" v="347"/>
          <pc:sldLayoutMkLst>
            <pc:docMk/>
            <pc:sldMasterMk cId="3182464517" sldId="2147483662"/>
            <pc:sldLayoutMk cId="3361861926" sldId="2147483674"/>
          </pc:sldLayoutMkLst>
          <pc:spChg chg="add del mod">
            <ac:chgData name="Elise Langenfeld" userId="8bdd51fb-02c4-4538-b075-0e1b7c054ec4" providerId="ADAL" clId="{7F4E57DF-774C-004E-BE2C-7EFAE121AA8D}" dt="2022-11-03T21:26:56.323" v="326"/>
            <ac:spMkLst>
              <pc:docMk/>
              <pc:sldMasterMk cId="3182464517" sldId="2147483662"/>
              <pc:sldLayoutMk cId="3361861926" sldId="2147483674"/>
              <ac:spMk id="2" creationId="{867C1F88-3BBA-4603-0D94-7A21A5DEC286}"/>
            </ac:spMkLst>
          </pc:spChg>
          <pc:spChg chg="add del mod">
            <ac:chgData name="Elise Langenfeld" userId="8bdd51fb-02c4-4538-b075-0e1b7c054ec4" providerId="ADAL" clId="{7F4E57DF-774C-004E-BE2C-7EFAE121AA8D}" dt="2022-11-03T21:28:32.181" v="347"/>
            <ac:spMkLst>
              <pc:docMk/>
              <pc:sldMasterMk cId="3182464517" sldId="2147483662"/>
              <pc:sldLayoutMk cId="3361861926" sldId="2147483674"/>
              <ac:spMk id="3" creationId="{CA86548B-E6E0-51B7-781C-CC946582CB8A}"/>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400" b="1" dirty="0"/>
              <a:t>Chart A - Title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rgbClr val="FF0000"/>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099-0D49-A97F-DA88044CDCE9}"/>
            </c:ext>
          </c:extLst>
        </c:ser>
        <c:ser>
          <c:idx val="1"/>
          <c:order val="1"/>
          <c:tx>
            <c:strRef>
              <c:f>Sheet1!$C$1</c:f>
              <c:strCache>
                <c:ptCount val="1"/>
                <c:pt idx="0">
                  <c:v>Series 2</c:v>
                </c:pt>
              </c:strCache>
            </c:strRef>
          </c:tx>
          <c:spPr>
            <a:solidFill>
              <a:srgbClr val="C00000"/>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099-0D49-A97F-DA88044CDCE9}"/>
            </c:ext>
          </c:extLst>
        </c:ser>
        <c:ser>
          <c:idx val="2"/>
          <c:order val="2"/>
          <c:tx>
            <c:strRef>
              <c:f>Sheet1!$D$1</c:f>
              <c:strCache>
                <c:ptCount val="1"/>
                <c:pt idx="0">
                  <c:v>Series 3</c:v>
                </c:pt>
              </c:strCache>
            </c:strRef>
          </c:tx>
          <c:spPr>
            <a:solidFill>
              <a:srgbClr val="800000"/>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099-0D49-A97F-DA88044CDCE9}"/>
            </c:ext>
          </c:extLst>
        </c:ser>
        <c:dLbls>
          <c:showLegendKey val="0"/>
          <c:showVal val="0"/>
          <c:showCatName val="0"/>
          <c:showSerName val="0"/>
          <c:showPercent val="0"/>
          <c:showBubbleSize val="0"/>
        </c:dLbls>
        <c:gapWidth val="219"/>
        <c:overlap val="-27"/>
        <c:axId val="544612575"/>
        <c:axId val="545201359"/>
      </c:barChart>
      <c:catAx>
        <c:axId val="544612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45201359"/>
        <c:crosses val="autoZero"/>
        <c:auto val="1"/>
        <c:lblAlgn val="ctr"/>
        <c:lblOffset val="100"/>
        <c:noMultiLvlLbl val="0"/>
      </c:catAx>
      <c:valAx>
        <c:axId val="54520135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446125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r>
              <a:rPr lang="en-US" sz="2400" b="1" dirty="0"/>
              <a:t>Chart B - Title</a:t>
            </a: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doughnutChart>
        <c:varyColors val="1"/>
        <c:ser>
          <c:idx val="0"/>
          <c:order val="0"/>
          <c:tx>
            <c:strRef>
              <c:f>Sheet1!$B$1</c:f>
              <c:strCache>
                <c:ptCount val="1"/>
                <c:pt idx="0">
                  <c:v>Sales</c:v>
                </c:pt>
              </c:strCache>
            </c:strRef>
          </c:tx>
          <c:dPt>
            <c:idx val="0"/>
            <c:bubble3D val="0"/>
            <c:spPr>
              <a:solidFill>
                <a:srgbClr val="FF0000"/>
              </a:solidFill>
              <a:ln w="19050">
                <a:solidFill>
                  <a:schemeClr val="lt1"/>
                </a:solidFill>
              </a:ln>
              <a:effectLst/>
            </c:spPr>
            <c:extLst>
              <c:ext xmlns:c16="http://schemas.microsoft.com/office/drawing/2014/chart" uri="{C3380CC4-5D6E-409C-BE32-E72D297353CC}">
                <c16:uniqueId val="{00000001-CB75-714D-A667-E621D66C24EE}"/>
              </c:ext>
            </c:extLst>
          </c:dPt>
          <c:dPt>
            <c:idx val="1"/>
            <c:bubble3D val="0"/>
            <c:spPr>
              <a:solidFill>
                <a:srgbClr val="800000"/>
              </a:solidFill>
              <a:ln w="19050">
                <a:solidFill>
                  <a:schemeClr val="lt1"/>
                </a:solidFill>
              </a:ln>
              <a:effectLst/>
            </c:spPr>
            <c:extLst>
              <c:ext xmlns:c16="http://schemas.microsoft.com/office/drawing/2014/chart" uri="{C3380CC4-5D6E-409C-BE32-E72D297353CC}">
                <c16:uniqueId val="{00000003-CB75-714D-A667-E621D66C24EE}"/>
              </c:ext>
            </c:extLst>
          </c:dPt>
          <c:dPt>
            <c:idx val="2"/>
            <c:bubble3D val="0"/>
            <c:spPr>
              <a:solidFill>
                <a:srgbClr val="660000"/>
              </a:solidFill>
              <a:ln w="19050">
                <a:solidFill>
                  <a:schemeClr val="lt1"/>
                </a:solidFill>
              </a:ln>
              <a:effectLst/>
            </c:spPr>
            <c:extLst>
              <c:ext xmlns:c16="http://schemas.microsoft.com/office/drawing/2014/chart" uri="{C3380CC4-5D6E-409C-BE32-E72D297353CC}">
                <c16:uniqueId val="{00000005-CB75-714D-A667-E621D66C24EE}"/>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CB75-714D-A667-E621D66C24EE}"/>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AA9C-1C4A-8FA5-4E949332964B}"/>
            </c:ext>
          </c:extLst>
        </c:ser>
        <c:dLbls>
          <c:showLegendKey val="0"/>
          <c:showVal val="0"/>
          <c:showCatName val="0"/>
          <c:showSerName val="0"/>
          <c:showPercent val="1"/>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3591562"/>
            <a:ext cx="27980640" cy="7640320"/>
          </a:xfrm>
          <a:prstGeom prst="rect">
            <a:avLst/>
          </a:prstGeom>
        </p:spPr>
        <p:txBody>
          <a:bodyPr anchor="b"/>
          <a:lstStyle>
            <a:lvl1pPr algn="ctr">
              <a:defRPr sz="19200"/>
            </a:lvl1pPr>
          </a:lstStyle>
          <a:p>
            <a:r>
              <a:rPr lang="en-US"/>
              <a:t>Click to edit Master title style</a:t>
            </a:r>
            <a:endParaRPr lang="en-US" dirty="0"/>
          </a:p>
        </p:txBody>
      </p:sp>
      <p:sp>
        <p:nvSpPr>
          <p:cNvPr id="3" name="Subtitle 2"/>
          <p:cNvSpPr>
            <a:spLocks noGrp="1"/>
          </p:cNvSpPr>
          <p:nvPr>
            <p:ph type="subTitle" idx="1"/>
          </p:nvPr>
        </p:nvSpPr>
        <p:spPr>
          <a:xfrm>
            <a:off x="4114800" y="11526522"/>
            <a:ext cx="24688800" cy="5298438"/>
          </a:xfrm>
          <a:prstGeom prst="rect">
            <a:avLst/>
          </a:prstGeom>
        </p:spPr>
        <p:txBody>
          <a:bodyPr/>
          <a:lstStyle>
            <a:lvl1pPr marL="0" indent="0" algn="ctr">
              <a:buNone/>
              <a:defRPr sz="7680"/>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a:t>11/3/22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3403909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263140" y="1168405"/>
            <a:ext cx="28392120" cy="4241802"/>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263140" y="5842000"/>
            <a:ext cx="28392120" cy="1392428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a:t>11/3/22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3048181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168400"/>
            <a:ext cx="7098030" cy="18597882"/>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168400"/>
            <a:ext cx="20882610" cy="1859788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a:t>11/3/22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1160157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186192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764DE79-268F-4C1A-8933-263129D2AF90}" type="datetimeFigureOut">
              <a:rPr lang="en-US"/>
              <a:t>11/3/22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2120674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5471167"/>
            <a:ext cx="28392120" cy="9128758"/>
          </a:xfrm>
          <a:prstGeom prst="rect">
            <a:avLst/>
          </a:prstGeom>
        </p:spPr>
        <p:txBody>
          <a:bodyPr anchor="b"/>
          <a:lstStyle>
            <a:lvl1pPr>
              <a:defRPr sz="19200"/>
            </a:lvl1pPr>
          </a:lstStyle>
          <a:p>
            <a:r>
              <a:rPr lang="en-US"/>
              <a:t>Click to edit Master title style</a:t>
            </a:r>
            <a:endParaRPr lang="en-US" dirty="0"/>
          </a:p>
        </p:txBody>
      </p:sp>
      <p:sp>
        <p:nvSpPr>
          <p:cNvPr id="3" name="Text Placeholder 2"/>
          <p:cNvSpPr>
            <a:spLocks noGrp="1"/>
          </p:cNvSpPr>
          <p:nvPr>
            <p:ph type="body" idx="1"/>
          </p:nvPr>
        </p:nvSpPr>
        <p:spPr>
          <a:xfrm>
            <a:off x="2245997" y="14686287"/>
            <a:ext cx="28392120" cy="4800598"/>
          </a:xfrm>
          <a:prstGeom prst="rect">
            <a:avLst/>
          </a:prstGeom>
        </p:spPr>
        <p:txBody>
          <a:bodyPr/>
          <a:lstStyle>
            <a:lvl1pPr marL="0" indent="0">
              <a:buNone/>
              <a:defRPr sz="7680">
                <a:solidFill>
                  <a:schemeClr val="tx1"/>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11/3/22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2618803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263140" y="1168405"/>
            <a:ext cx="28392120" cy="4241802"/>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5842000"/>
            <a:ext cx="13990320" cy="1392428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5842000"/>
            <a:ext cx="13990320" cy="1392428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a:t>11/3/22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2040195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5379722"/>
            <a:ext cx="13926024" cy="2636518"/>
          </a:xfrm>
          <a:prstGeom prst="rect">
            <a:avLst/>
          </a:prstGeo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4" name="Content Placeholder 3"/>
          <p:cNvSpPr>
            <a:spLocks noGrp="1"/>
          </p:cNvSpPr>
          <p:nvPr>
            <p:ph sz="half" idx="2"/>
          </p:nvPr>
        </p:nvSpPr>
        <p:spPr>
          <a:xfrm>
            <a:off x="2267431" y="8016240"/>
            <a:ext cx="13926024" cy="1179068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5379722"/>
            <a:ext cx="13994608" cy="2636518"/>
          </a:xfrm>
          <a:prstGeom prst="rect">
            <a:avLst/>
          </a:prstGeo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6" name="Content Placeholder 5"/>
          <p:cNvSpPr>
            <a:spLocks noGrp="1"/>
          </p:cNvSpPr>
          <p:nvPr>
            <p:ph sz="quarter" idx="4"/>
          </p:nvPr>
        </p:nvSpPr>
        <p:spPr>
          <a:xfrm>
            <a:off x="16664942" y="8016240"/>
            <a:ext cx="13994608" cy="1179068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a:t>11/3/22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2662446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63140" y="1168405"/>
            <a:ext cx="28392120" cy="4241802"/>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a:t>11/3/22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2566286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a:t>11/3/22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1513232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a:prstGeom prst="rect">
            <a:avLst/>
          </a:prstGeom>
        </p:spPr>
        <p:txBody>
          <a:bodyPr anchor="b"/>
          <a:lstStyle>
            <a:lvl1pPr>
              <a:defRPr sz="10240"/>
            </a:lvl1pPr>
          </a:lstStyle>
          <a:p>
            <a:r>
              <a:rPr lang="en-US"/>
              <a:t>Click to edit Master title style</a:t>
            </a:r>
            <a:endParaRPr lang="en-US" dirty="0"/>
          </a:p>
        </p:txBody>
      </p:sp>
      <p:sp>
        <p:nvSpPr>
          <p:cNvPr id="3" name="Content Placeholder 2"/>
          <p:cNvSpPr>
            <a:spLocks noGrp="1"/>
          </p:cNvSpPr>
          <p:nvPr>
            <p:ph idx="1"/>
          </p:nvPr>
        </p:nvSpPr>
        <p:spPr>
          <a:xfrm>
            <a:off x="13994608" y="3159765"/>
            <a:ext cx="16664940" cy="15595600"/>
          </a:xfrm>
          <a:prstGeom prst="rect">
            <a:avLst/>
          </a:prstGeom>
        </p:spPr>
        <p:txBody>
          <a:bodyPr/>
          <a:lstStyle>
            <a:lvl1pPr>
              <a:defRPr sz="10240"/>
            </a:lvl1pPr>
            <a:lvl2pPr>
              <a:defRPr sz="8960"/>
            </a:lvl2pPr>
            <a:lvl3pPr>
              <a:defRPr sz="7680"/>
            </a:lvl3pPr>
            <a:lvl4pPr>
              <a:defRPr sz="6400"/>
            </a:lvl4pPr>
            <a:lvl5pPr>
              <a:defRPr sz="6400"/>
            </a:lvl5pPr>
            <a:lvl6pPr>
              <a:defRPr sz="6400"/>
            </a:lvl6pPr>
            <a:lvl7pPr>
              <a:defRPr sz="6400"/>
            </a:lvl7pPr>
            <a:lvl8pPr>
              <a:defRPr sz="6400"/>
            </a:lvl8pPr>
            <a:lvl9pPr>
              <a:defRPr sz="6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6583680"/>
            <a:ext cx="10617041" cy="12197082"/>
          </a:xfrm>
          <a:prstGeom prst="rect">
            <a:avLst/>
          </a:prstGeo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302841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a:prstGeom prst="rect">
            <a:avLst/>
          </a:prstGeom>
        </p:spPr>
        <p:txBody>
          <a:bodyPr anchor="b"/>
          <a:lstStyle>
            <a:lvl1pPr>
              <a:defRPr sz="102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a:prstGeom prst="rect">
            <a:avLst/>
          </a:prstGeom>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dirty="0"/>
              <a:t>Click icon to add picture</a:t>
            </a:r>
          </a:p>
        </p:txBody>
      </p:sp>
      <p:sp>
        <p:nvSpPr>
          <p:cNvPr id="4" name="Text Placeholder 3"/>
          <p:cNvSpPr>
            <a:spLocks noGrp="1"/>
          </p:cNvSpPr>
          <p:nvPr>
            <p:ph type="body" sz="half" idx="2"/>
          </p:nvPr>
        </p:nvSpPr>
        <p:spPr>
          <a:xfrm>
            <a:off x="2267428" y="6583680"/>
            <a:ext cx="10617041" cy="12197082"/>
          </a:xfrm>
          <a:prstGeom prst="rect">
            <a:avLst/>
          </a:prstGeo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dirty="0"/>
          </a:p>
        </p:txBody>
      </p:sp>
    </p:spTree>
    <p:extLst>
      <p:ext uri="{BB962C8B-B14F-4D97-AF65-F5344CB8AC3E}">
        <p14:creationId xmlns:p14="http://schemas.microsoft.com/office/powerpoint/2010/main" val="1711021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2263140" y="20340325"/>
            <a:ext cx="7406640" cy="1168400"/>
          </a:xfrm>
          <a:prstGeom prst="rect">
            <a:avLst/>
          </a:prstGeom>
        </p:spPr>
        <p:txBody>
          <a:bodyPr vert="horz" lIns="91440" tIns="45720" rIns="91440" bIns="45720" rtlCol="0" anchor="ctr"/>
          <a:lstStyle>
            <a:lvl1pPr algn="l">
              <a:defRPr sz="3840">
                <a:solidFill>
                  <a:schemeClr val="tx1">
                    <a:tint val="75000"/>
                  </a:schemeClr>
                </a:solidFill>
              </a:defRPr>
            </a:lvl1pPr>
          </a:lstStyle>
          <a:p>
            <a:fld id="{C764DE79-268F-4C1A-8933-263129D2AF90}" type="datetimeFigureOut">
              <a:rPr lang="en-US"/>
              <a:t>11/3/22</a:t>
            </a:fld>
            <a:endParaRPr lang="en-US" dirty="0"/>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91440" tIns="45720" rIns="91440" bIns="45720" rtlCol="0" anchor="ctr"/>
          <a:lstStyle>
            <a:lvl1pPr algn="ctr">
              <a:defRPr sz="384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91440" tIns="45720" rIns="91440" bIns="45720" rtlCol="0" anchor="ctr"/>
          <a:lstStyle>
            <a:lvl1pPr algn="r">
              <a:defRPr sz="3840">
                <a:solidFill>
                  <a:schemeClr val="tx1">
                    <a:tint val="75000"/>
                  </a:schemeClr>
                </a:solidFill>
              </a:defRPr>
            </a:lvl1pPr>
          </a:lstStyle>
          <a:p>
            <a:fld id="{48F63A3B-78C7-47BE-AE5E-E10140E04643}" type="slidenum">
              <a:rPr lang="en-US"/>
              <a:t>‹#›</a:t>
            </a:fld>
            <a:endParaRPr lang="en-US" dirty="0"/>
          </a:p>
        </p:txBody>
      </p:sp>
      <p:cxnSp>
        <p:nvCxnSpPr>
          <p:cNvPr id="7" name="Straight Connector 6">
            <a:extLst>
              <a:ext uri="{FF2B5EF4-FFF2-40B4-BE49-F238E27FC236}">
                <a16:creationId xmlns:a16="http://schemas.microsoft.com/office/drawing/2014/main" id="{7B11222D-D43B-BA08-6C66-67D79B1BDEE1}"/>
              </a:ext>
            </a:extLst>
          </p:cNvPr>
          <p:cNvCxnSpPr/>
          <p:nvPr userDrawn="1"/>
        </p:nvCxnSpPr>
        <p:spPr>
          <a:xfrm>
            <a:off x="8572500" y="4272187"/>
            <a:ext cx="0" cy="16737242"/>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4378583-5305-2F6B-0ABF-C9166E18DC70}"/>
              </a:ext>
            </a:extLst>
          </p:cNvPr>
          <p:cNvCxnSpPr/>
          <p:nvPr userDrawn="1"/>
        </p:nvCxnSpPr>
        <p:spPr>
          <a:xfrm>
            <a:off x="16459200" y="4272187"/>
            <a:ext cx="0" cy="16737242"/>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789AB27-262B-A817-B2FD-192D99B90959}"/>
              </a:ext>
            </a:extLst>
          </p:cNvPr>
          <p:cNvCxnSpPr/>
          <p:nvPr userDrawn="1"/>
        </p:nvCxnSpPr>
        <p:spPr>
          <a:xfrm>
            <a:off x="24296915" y="4272187"/>
            <a:ext cx="0" cy="16737242"/>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4A4B8CB-F4A8-CD8B-0BFC-322F68B8788C}"/>
              </a:ext>
            </a:extLst>
          </p:cNvPr>
          <p:cNvCxnSpPr/>
          <p:nvPr userDrawn="1"/>
        </p:nvCxnSpPr>
        <p:spPr>
          <a:xfrm>
            <a:off x="24858720" y="19060335"/>
            <a:ext cx="6829594"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14149688-F70F-CAFE-B7DB-0D19FA7905CE}"/>
              </a:ext>
            </a:extLst>
          </p:cNvPr>
          <p:cNvPicPr>
            <a:picLocks noChangeAspect="1"/>
          </p:cNvPicPr>
          <p:nvPr userDrawn="1"/>
        </p:nvPicPr>
        <p:blipFill>
          <a:blip r:embed="rId14"/>
          <a:stretch>
            <a:fillRect/>
          </a:stretch>
        </p:blipFill>
        <p:spPr>
          <a:xfrm>
            <a:off x="0" y="0"/>
            <a:ext cx="22717121" cy="3628429"/>
          </a:xfrm>
          <a:prstGeom prst="rect">
            <a:avLst/>
          </a:prstGeom>
        </p:spPr>
      </p:pic>
      <p:pic>
        <p:nvPicPr>
          <p:cNvPr id="17" name="Picture 16">
            <a:extLst>
              <a:ext uri="{FF2B5EF4-FFF2-40B4-BE49-F238E27FC236}">
                <a16:creationId xmlns:a16="http://schemas.microsoft.com/office/drawing/2014/main" id="{B61526D6-F93B-168B-07B5-9ABFECCCD474}"/>
              </a:ext>
            </a:extLst>
          </p:cNvPr>
          <p:cNvPicPr>
            <a:picLocks noChangeAspect="1"/>
          </p:cNvPicPr>
          <p:nvPr userDrawn="1"/>
        </p:nvPicPr>
        <p:blipFill rotWithShape="1">
          <a:blip r:embed="rId14"/>
          <a:srcRect l="19497" r="24403"/>
          <a:stretch/>
        </p:blipFill>
        <p:spPr>
          <a:xfrm>
            <a:off x="20173955" y="-1"/>
            <a:ext cx="12744445" cy="3628429"/>
          </a:xfrm>
          <a:prstGeom prst="rect">
            <a:avLst/>
          </a:prstGeom>
        </p:spPr>
      </p:pic>
      <p:pic>
        <p:nvPicPr>
          <p:cNvPr id="20" name="Picture 19">
            <a:extLst>
              <a:ext uri="{FF2B5EF4-FFF2-40B4-BE49-F238E27FC236}">
                <a16:creationId xmlns:a16="http://schemas.microsoft.com/office/drawing/2014/main" id="{5B038A92-5BE1-D51B-C55B-31B97F4A2063}"/>
              </a:ext>
            </a:extLst>
          </p:cNvPr>
          <p:cNvPicPr>
            <a:picLocks noChangeAspect="1"/>
          </p:cNvPicPr>
          <p:nvPr userDrawn="1"/>
        </p:nvPicPr>
        <p:blipFill>
          <a:blip r:embed="rId15"/>
          <a:stretch>
            <a:fillRect/>
          </a:stretch>
        </p:blipFill>
        <p:spPr>
          <a:xfrm>
            <a:off x="28312655" y="19696566"/>
            <a:ext cx="3390900" cy="1358900"/>
          </a:xfrm>
          <a:prstGeom prst="rect">
            <a:avLst/>
          </a:prstGeom>
        </p:spPr>
      </p:pic>
    </p:spTree>
    <p:extLst>
      <p:ext uri="{BB962C8B-B14F-4D97-AF65-F5344CB8AC3E}">
        <p14:creationId xmlns:p14="http://schemas.microsoft.com/office/powerpoint/2010/main" val="318246451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2926080" rtl="0" eaLnBrk="1" latinLnBrk="0" hangingPunct="1">
        <a:lnSpc>
          <a:spcPct val="90000"/>
        </a:lnSpc>
        <a:spcBef>
          <a:spcPct val="0"/>
        </a:spcBef>
        <a:buNone/>
        <a:defRPr sz="14080" kern="1200">
          <a:solidFill>
            <a:schemeClr val="tx1"/>
          </a:solidFill>
          <a:latin typeface="+mj-lt"/>
          <a:ea typeface="+mj-ea"/>
          <a:cs typeface="+mj-cs"/>
        </a:defRPr>
      </a:lvl1pPr>
    </p:titleStyle>
    <p:bodyStyle>
      <a:lvl1pPr marL="731520" indent="-731520" algn="l" defTabSz="2926080" rtl="0" eaLnBrk="1" latinLnBrk="0" hangingPunct="1">
        <a:lnSpc>
          <a:spcPct val="90000"/>
        </a:lnSpc>
        <a:spcBef>
          <a:spcPts val="3200"/>
        </a:spcBef>
        <a:buFont typeface="Arial" panose="020B0604020202020204" pitchFamily="34" charset="0"/>
        <a:buChar char="•"/>
        <a:defRPr sz="8960" kern="1200">
          <a:solidFill>
            <a:schemeClr val="tx1"/>
          </a:solidFill>
          <a:latin typeface="+mn-lt"/>
          <a:ea typeface="+mn-ea"/>
          <a:cs typeface="+mn-cs"/>
        </a:defRPr>
      </a:lvl1pPr>
      <a:lvl2pPr marL="2194560" indent="-731520" algn="l" defTabSz="2926080" rtl="0" eaLnBrk="1" latinLnBrk="0" hangingPunct="1">
        <a:lnSpc>
          <a:spcPct val="90000"/>
        </a:lnSpc>
        <a:spcBef>
          <a:spcPts val="1600"/>
        </a:spcBef>
        <a:buFont typeface="Arial" panose="020B0604020202020204" pitchFamily="34" charset="0"/>
        <a:buChar char="•"/>
        <a:defRPr sz="7680" kern="1200">
          <a:solidFill>
            <a:schemeClr val="tx1"/>
          </a:solidFill>
          <a:latin typeface="+mn-lt"/>
          <a:ea typeface="+mn-ea"/>
          <a:cs typeface="+mn-cs"/>
        </a:defRPr>
      </a:lvl2pPr>
      <a:lvl3pPr marL="3657600" indent="-731520" algn="l" defTabSz="2926080" rtl="0" eaLnBrk="1" latinLnBrk="0" hangingPunct="1">
        <a:lnSpc>
          <a:spcPct val="90000"/>
        </a:lnSpc>
        <a:spcBef>
          <a:spcPts val="1600"/>
        </a:spcBef>
        <a:buFont typeface="Arial" panose="020B0604020202020204" pitchFamily="34" charset="0"/>
        <a:buChar char="•"/>
        <a:defRPr sz="6400" kern="1200">
          <a:solidFill>
            <a:schemeClr val="tx1"/>
          </a:solidFill>
          <a:latin typeface="+mn-lt"/>
          <a:ea typeface="+mn-ea"/>
          <a:cs typeface="+mn-cs"/>
        </a:defRPr>
      </a:lvl3pPr>
      <a:lvl4pPr marL="51206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4pPr>
      <a:lvl5pPr marL="658368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5pPr>
      <a:lvl6pPr marL="804672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6pPr>
      <a:lvl7pPr marL="950976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7pPr>
      <a:lvl8pPr marL="1097280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8pPr>
      <a:lvl9pPr marL="124358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nomaha.edu/office-of-research-and-creative-activity/compliance-and-policies/institutional-review-board.php" TargetMode="External"/><Relationship Id="rId2" Type="http://schemas.openxmlformats.org/officeDocument/2006/relationships/hyperlink" Target="https://www.unomaha.edu/university-communications/brand/writing-style-guide.php" TargetMode="External"/><Relationship Id="rId1" Type="http://schemas.openxmlformats.org/officeDocument/2006/relationships/slideLayout" Target="../slideLayouts/slideLayout12.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hyperlink" Target="https://www.unomaha.edu/university-communications/online-brand-guide/index.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5891E-2649-2545-9D6A-A89B11B16798}"/>
              </a:ext>
            </a:extLst>
          </p:cNvPr>
          <p:cNvSpPr>
            <a:spLocks noGrp="1"/>
          </p:cNvSpPr>
          <p:nvPr>
            <p:ph type="ctrTitle" idx="4294967295"/>
          </p:nvPr>
        </p:nvSpPr>
        <p:spPr>
          <a:xfrm>
            <a:off x="3765208" y="702407"/>
            <a:ext cx="24871362" cy="784225"/>
          </a:xfrm>
          <a:prstGeom prst="rect">
            <a:avLst/>
          </a:prstGeom>
        </p:spPr>
        <p:txBody>
          <a:bodyPr>
            <a:noAutofit/>
          </a:bodyPr>
          <a:lstStyle/>
          <a:p>
            <a:r>
              <a:rPr lang="en-US" sz="6600" dirty="0">
                <a:solidFill>
                  <a:schemeClr val="bg1"/>
                </a:solidFill>
                <a:latin typeface="Arial" panose="020B0604020202020204" pitchFamily="34" charset="0"/>
                <a:cs typeface="Arial" panose="020B0604020202020204" pitchFamily="34" charset="0"/>
              </a:rPr>
              <a:t>ACADEMIC RESEARCH POSTER TEMPLATE</a:t>
            </a:r>
          </a:p>
        </p:txBody>
      </p:sp>
      <p:sp>
        <p:nvSpPr>
          <p:cNvPr id="4" name="Title 1">
            <a:extLst>
              <a:ext uri="{FF2B5EF4-FFF2-40B4-BE49-F238E27FC236}">
                <a16:creationId xmlns:a16="http://schemas.microsoft.com/office/drawing/2014/main" id="{5C2E26EC-7E29-DF47-B039-A8FC353EB016}"/>
              </a:ext>
            </a:extLst>
          </p:cNvPr>
          <p:cNvSpPr txBox="1">
            <a:spLocks/>
          </p:cNvSpPr>
          <p:nvPr/>
        </p:nvSpPr>
        <p:spPr>
          <a:xfrm>
            <a:off x="3764890" y="1633867"/>
            <a:ext cx="24871680" cy="547301"/>
          </a:xfrm>
          <a:prstGeom prst="rect">
            <a:avLst/>
          </a:prstGeom>
        </p:spPr>
        <p:txBody>
          <a:bodyPr/>
          <a:lst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a:lstStyle>
          <a:p>
            <a:r>
              <a:rPr lang="en-US" sz="4000" dirty="0">
                <a:solidFill>
                  <a:schemeClr val="bg1"/>
                </a:solidFill>
                <a:latin typeface="Arial" panose="020B0604020202020204" pitchFamily="34" charset="0"/>
                <a:cs typeface="Arial" panose="020B0604020202020204" pitchFamily="34" charset="0"/>
              </a:rPr>
              <a:t>Subtitle for Academic Research Poster (36x24 inches)</a:t>
            </a:r>
          </a:p>
        </p:txBody>
      </p:sp>
      <p:sp>
        <p:nvSpPr>
          <p:cNvPr id="5" name="Title 1">
            <a:extLst>
              <a:ext uri="{FF2B5EF4-FFF2-40B4-BE49-F238E27FC236}">
                <a16:creationId xmlns:a16="http://schemas.microsoft.com/office/drawing/2014/main" id="{62ECA037-71F1-DD4E-991A-F41E1580F81D}"/>
              </a:ext>
            </a:extLst>
          </p:cNvPr>
          <p:cNvSpPr txBox="1">
            <a:spLocks/>
          </p:cNvSpPr>
          <p:nvPr/>
        </p:nvSpPr>
        <p:spPr>
          <a:xfrm>
            <a:off x="24808026" y="463395"/>
            <a:ext cx="6493116" cy="2160055"/>
          </a:xfrm>
          <a:prstGeom prst="rect">
            <a:avLst/>
          </a:prstGeom>
        </p:spPr>
        <p:txBody>
          <a:bodyPr/>
          <a:lst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a:lstStyle>
          <a:p>
            <a:r>
              <a:rPr lang="en-US" sz="2800" b="1" dirty="0">
                <a:solidFill>
                  <a:schemeClr val="bg1"/>
                </a:solidFill>
                <a:latin typeface="Arial" panose="020B0604020202020204" pitchFamily="34" charset="0"/>
                <a:cs typeface="Arial" panose="020B0604020202020204" pitchFamily="34" charset="0"/>
              </a:rPr>
              <a:t>CONTRIBUTORS:</a:t>
            </a:r>
          </a:p>
          <a:p>
            <a:endParaRPr lang="en-US" sz="2800" b="1" dirty="0">
              <a:solidFill>
                <a:schemeClr val="bg1"/>
              </a:solidFill>
              <a:latin typeface="Arial" panose="020B0604020202020204" pitchFamily="34" charset="0"/>
              <a:cs typeface="Arial" panose="020B0604020202020204" pitchFamily="34" charset="0"/>
            </a:endParaRPr>
          </a:p>
          <a:p>
            <a:pPr marL="381019" indent="-381019">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Contributor Name</a:t>
            </a:r>
          </a:p>
          <a:p>
            <a:pPr marL="381019" indent="-381019">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Contributor Name</a:t>
            </a:r>
          </a:p>
          <a:p>
            <a:pPr marL="381019" indent="-381019">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Contributor Name</a:t>
            </a:r>
          </a:p>
          <a:p>
            <a:pPr marL="381019" indent="-381019">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Contributor Name</a:t>
            </a:r>
          </a:p>
        </p:txBody>
      </p:sp>
      <p:sp>
        <p:nvSpPr>
          <p:cNvPr id="6" name="TextBox 42">
            <a:extLst>
              <a:ext uri="{FF2B5EF4-FFF2-40B4-BE49-F238E27FC236}">
                <a16:creationId xmlns:a16="http://schemas.microsoft.com/office/drawing/2014/main" id="{73F2ABFB-77E3-A24B-81CB-F59898620369}"/>
              </a:ext>
            </a:extLst>
          </p:cNvPr>
          <p:cNvSpPr txBox="1">
            <a:spLocks noChangeArrowheads="1"/>
          </p:cNvSpPr>
          <p:nvPr/>
        </p:nvSpPr>
        <p:spPr bwMode="auto">
          <a:xfrm>
            <a:off x="1239611" y="4272187"/>
            <a:ext cx="6070750"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Abstract</a:t>
            </a:r>
          </a:p>
        </p:txBody>
      </p:sp>
      <p:sp>
        <p:nvSpPr>
          <p:cNvPr id="7" name="TextBox 42">
            <a:extLst>
              <a:ext uri="{FF2B5EF4-FFF2-40B4-BE49-F238E27FC236}">
                <a16:creationId xmlns:a16="http://schemas.microsoft.com/office/drawing/2014/main" id="{F8F5CE4A-6B75-4946-A7AC-148CFE4B202E}"/>
              </a:ext>
            </a:extLst>
          </p:cNvPr>
          <p:cNvSpPr txBox="1">
            <a:spLocks noChangeArrowheads="1"/>
          </p:cNvSpPr>
          <p:nvPr/>
        </p:nvSpPr>
        <p:spPr bwMode="auto">
          <a:xfrm>
            <a:off x="9072253" y="4253666"/>
            <a:ext cx="6070750"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Materials</a:t>
            </a:r>
          </a:p>
        </p:txBody>
      </p:sp>
      <p:sp>
        <p:nvSpPr>
          <p:cNvPr id="8" name="TextBox 42">
            <a:extLst>
              <a:ext uri="{FF2B5EF4-FFF2-40B4-BE49-F238E27FC236}">
                <a16:creationId xmlns:a16="http://schemas.microsoft.com/office/drawing/2014/main" id="{14DF8311-0E01-224B-82AE-3DF904F79B85}"/>
              </a:ext>
            </a:extLst>
          </p:cNvPr>
          <p:cNvSpPr txBox="1">
            <a:spLocks noChangeArrowheads="1"/>
          </p:cNvSpPr>
          <p:nvPr/>
        </p:nvSpPr>
        <p:spPr bwMode="auto">
          <a:xfrm>
            <a:off x="16884431" y="4272187"/>
            <a:ext cx="6070750"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Results/Data Analysis</a:t>
            </a:r>
          </a:p>
        </p:txBody>
      </p:sp>
      <p:sp>
        <p:nvSpPr>
          <p:cNvPr id="9" name="TextBox 42">
            <a:extLst>
              <a:ext uri="{FF2B5EF4-FFF2-40B4-BE49-F238E27FC236}">
                <a16:creationId xmlns:a16="http://schemas.microsoft.com/office/drawing/2014/main" id="{F94AE293-A608-224C-AA6E-72A82099AC03}"/>
              </a:ext>
            </a:extLst>
          </p:cNvPr>
          <p:cNvSpPr txBox="1">
            <a:spLocks noChangeArrowheads="1"/>
          </p:cNvSpPr>
          <p:nvPr/>
        </p:nvSpPr>
        <p:spPr bwMode="auto">
          <a:xfrm>
            <a:off x="24808026" y="4203062"/>
            <a:ext cx="6070750"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Conclusion</a:t>
            </a:r>
          </a:p>
        </p:txBody>
      </p:sp>
      <p:grpSp>
        <p:nvGrpSpPr>
          <p:cNvPr id="21" name="Group 20">
            <a:extLst>
              <a:ext uri="{FF2B5EF4-FFF2-40B4-BE49-F238E27FC236}">
                <a16:creationId xmlns:a16="http://schemas.microsoft.com/office/drawing/2014/main" id="{5565621F-A20A-0D45-A616-440806D6096D}"/>
              </a:ext>
            </a:extLst>
          </p:cNvPr>
          <p:cNvGrpSpPr/>
          <p:nvPr/>
        </p:nvGrpSpPr>
        <p:grpSpPr>
          <a:xfrm>
            <a:off x="1239611" y="12055868"/>
            <a:ext cx="6702050" cy="1420264"/>
            <a:chOff x="1605417" y="17504228"/>
            <a:chExt cx="9106125" cy="1132392"/>
          </a:xfrm>
        </p:grpSpPr>
        <p:sp>
          <p:nvSpPr>
            <p:cNvPr id="10" name="TextBox 42">
              <a:extLst>
                <a:ext uri="{FF2B5EF4-FFF2-40B4-BE49-F238E27FC236}">
                  <a16:creationId xmlns:a16="http://schemas.microsoft.com/office/drawing/2014/main" id="{469F2B53-3D2D-EC49-B98B-331BAA886FAA}"/>
                </a:ext>
              </a:extLst>
            </p:cNvPr>
            <p:cNvSpPr txBox="1">
              <a:spLocks noChangeArrowheads="1"/>
            </p:cNvSpPr>
            <p:nvPr/>
          </p:nvSpPr>
          <p:spPr bwMode="auto">
            <a:xfrm>
              <a:off x="1605417" y="17805623"/>
              <a:ext cx="9106125"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Introduction</a:t>
              </a:r>
            </a:p>
          </p:txBody>
        </p:sp>
        <p:cxnSp>
          <p:nvCxnSpPr>
            <p:cNvPr id="18" name="Straight Connector 17">
              <a:extLst>
                <a:ext uri="{FF2B5EF4-FFF2-40B4-BE49-F238E27FC236}">
                  <a16:creationId xmlns:a16="http://schemas.microsoft.com/office/drawing/2014/main" id="{A06FCFEA-3A67-294D-8848-FB25431BADF3}"/>
                </a:ext>
              </a:extLst>
            </p:cNvPr>
            <p:cNvCxnSpPr/>
            <p:nvPr/>
          </p:nvCxnSpPr>
          <p:spPr>
            <a:xfrm>
              <a:off x="1605417" y="17504228"/>
              <a:ext cx="9106125"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grpSp>
      <p:grpSp>
        <p:nvGrpSpPr>
          <p:cNvPr id="22" name="Group 21">
            <a:extLst>
              <a:ext uri="{FF2B5EF4-FFF2-40B4-BE49-F238E27FC236}">
                <a16:creationId xmlns:a16="http://schemas.microsoft.com/office/drawing/2014/main" id="{87762395-42D2-CE4E-BAD7-6C71CDBEE0E3}"/>
              </a:ext>
            </a:extLst>
          </p:cNvPr>
          <p:cNvGrpSpPr/>
          <p:nvPr/>
        </p:nvGrpSpPr>
        <p:grpSpPr>
          <a:xfrm>
            <a:off x="9184364" y="13199959"/>
            <a:ext cx="6114293" cy="776699"/>
            <a:chOff x="12055703" y="17504228"/>
            <a:chExt cx="9171439" cy="1165049"/>
          </a:xfrm>
        </p:grpSpPr>
        <p:sp>
          <p:nvSpPr>
            <p:cNvPr id="19" name="TextBox 42">
              <a:extLst>
                <a:ext uri="{FF2B5EF4-FFF2-40B4-BE49-F238E27FC236}">
                  <a16:creationId xmlns:a16="http://schemas.microsoft.com/office/drawing/2014/main" id="{25298232-EB69-144F-B5AD-F33C8B8014C9}"/>
                </a:ext>
              </a:extLst>
            </p:cNvPr>
            <p:cNvSpPr txBox="1">
              <a:spLocks noChangeArrowheads="1"/>
            </p:cNvSpPr>
            <p:nvPr/>
          </p:nvSpPr>
          <p:spPr bwMode="auto">
            <a:xfrm>
              <a:off x="12055703" y="17838280"/>
              <a:ext cx="9106125"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latin typeface="Arial" panose="020B0604020202020204" pitchFamily="34" charset="0"/>
                  <a:cs typeface="Arial" panose="020B0604020202020204" pitchFamily="34" charset="0"/>
                </a:rPr>
                <a:t>Methodology</a:t>
              </a:r>
            </a:p>
          </p:txBody>
        </p:sp>
        <p:cxnSp>
          <p:nvCxnSpPr>
            <p:cNvPr id="20" name="Straight Connector 19">
              <a:extLst>
                <a:ext uri="{FF2B5EF4-FFF2-40B4-BE49-F238E27FC236}">
                  <a16:creationId xmlns:a16="http://schemas.microsoft.com/office/drawing/2014/main" id="{20AB00CF-32D9-6548-8A65-D3E9E8850802}"/>
                </a:ext>
              </a:extLst>
            </p:cNvPr>
            <p:cNvCxnSpPr/>
            <p:nvPr/>
          </p:nvCxnSpPr>
          <p:spPr>
            <a:xfrm>
              <a:off x="12121017" y="17504228"/>
              <a:ext cx="9106125"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9" name="TextBox 18">
            <a:extLst>
              <a:ext uri="{FF2B5EF4-FFF2-40B4-BE49-F238E27FC236}">
                <a16:creationId xmlns:a16="http://schemas.microsoft.com/office/drawing/2014/main" id="{5514BEDE-3164-144F-A796-D9A1E3E07744}"/>
              </a:ext>
            </a:extLst>
          </p:cNvPr>
          <p:cNvSpPr txBox="1">
            <a:spLocks noChangeArrowheads="1"/>
          </p:cNvSpPr>
          <p:nvPr/>
        </p:nvSpPr>
        <p:spPr bwMode="auto">
          <a:xfrm>
            <a:off x="1239610" y="5096931"/>
            <a:ext cx="6880262" cy="61863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200" dirty="0"/>
              <a:t>This editable template is in a common poster size (36” x 24”) and orientation (horizontal), check with the conference organizers for specific conference requirements regarding exact poster dimensions. </a:t>
            </a:r>
          </a:p>
          <a:p>
            <a:r>
              <a:rPr lang="en-US" sz="2200" dirty="0"/>
              <a:t> </a:t>
            </a:r>
          </a:p>
          <a:p>
            <a:r>
              <a:rPr lang="en-US" sz="2200" b="1" dirty="0"/>
              <a:t>Writing Style</a:t>
            </a:r>
          </a:p>
          <a:p>
            <a:endParaRPr lang="en-US" sz="2200" dirty="0"/>
          </a:p>
          <a:p>
            <a:r>
              <a:rPr lang="en-US" sz="2200" dirty="0"/>
              <a:t>The writing style for scientific posters should match the guidelines for your particular research discipline. Use the </a:t>
            </a:r>
            <a:r>
              <a:rPr lang="en-US" sz="2200" u="sng" dirty="0">
                <a:solidFill>
                  <a:srgbClr val="FF0000"/>
                </a:solidFill>
                <a:hlinkClick r:id="rId2">
                  <a:extLst>
                    <a:ext uri="{A12FA001-AC4F-418D-AE19-62706E023703}">
                      <ahyp:hlinkClr xmlns:ahyp="http://schemas.microsoft.com/office/drawing/2018/hyperlinkcolor" val="tx"/>
                    </a:ext>
                  </a:extLst>
                </a:hlinkClick>
              </a:rPr>
              <a:t>UNO’s Writing Style Guide</a:t>
            </a:r>
            <a:r>
              <a:rPr lang="en-US" sz="2200" dirty="0">
                <a:solidFill>
                  <a:srgbClr val="FF0000"/>
                </a:solidFill>
              </a:rPr>
              <a:t> </a:t>
            </a:r>
            <a:r>
              <a:rPr lang="en-US" sz="2200" dirty="0"/>
              <a:t>for general guidance with academic titles, names of campus buildings, the correct way to refer to the campus, etc.</a:t>
            </a:r>
          </a:p>
          <a:p>
            <a:r>
              <a:rPr lang="en-US" sz="2200" dirty="0"/>
              <a:t> </a:t>
            </a:r>
          </a:p>
          <a:p>
            <a:r>
              <a:rPr lang="en-US" sz="2200" b="1" dirty="0"/>
              <a:t>Campus Guidelines</a:t>
            </a:r>
          </a:p>
          <a:p>
            <a:endParaRPr lang="en-US" sz="2200" dirty="0"/>
          </a:p>
          <a:p>
            <a:r>
              <a:rPr lang="en-US" sz="2200" dirty="0"/>
              <a:t>Authors should be aware of and follow the guidelines of the </a:t>
            </a:r>
            <a:r>
              <a:rPr lang="en-US" sz="2200" u="sng" dirty="0">
                <a:solidFill>
                  <a:srgbClr val="FF0000"/>
                </a:solidFill>
                <a:hlinkClick r:id="rId3">
                  <a:extLst>
                    <a:ext uri="{A12FA001-AC4F-418D-AE19-62706E023703}">
                      <ahyp:hlinkClr xmlns:ahyp="http://schemas.microsoft.com/office/drawing/2018/hyperlinkcolor" val="tx"/>
                    </a:ext>
                  </a:extLst>
                </a:hlinkClick>
              </a:rPr>
              <a:t>Institutional Review Board</a:t>
            </a:r>
            <a:r>
              <a:rPr lang="en-US" sz="2200" dirty="0">
                <a:solidFill>
                  <a:srgbClr val="FF0000"/>
                </a:solidFill>
              </a:rPr>
              <a:t> </a:t>
            </a:r>
            <a:r>
              <a:rPr lang="en-US" sz="2200" dirty="0"/>
              <a:t>and the </a:t>
            </a:r>
            <a:r>
              <a:rPr lang="en-US" sz="2200" u="sng" dirty="0">
                <a:solidFill>
                  <a:srgbClr val="FF0000"/>
                </a:solidFill>
                <a:hlinkClick r:id="rId4">
                  <a:extLst>
                    <a:ext uri="{A12FA001-AC4F-418D-AE19-62706E023703}">
                      <ahyp:hlinkClr xmlns:ahyp="http://schemas.microsoft.com/office/drawing/2018/hyperlinkcolor" val="tx"/>
                    </a:ext>
                  </a:extLst>
                </a:hlinkClick>
              </a:rPr>
              <a:t>UNO Brand Guidelines</a:t>
            </a:r>
            <a:r>
              <a:rPr lang="en-US" sz="2200" dirty="0">
                <a:solidFill>
                  <a:srgbClr val="FF0000"/>
                </a:solidFill>
              </a:rPr>
              <a:t>.</a:t>
            </a:r>
          </a:p>
        </p:txBody>
      </p:sp>
      <p:sp>
        <p:nvSpPr>
          <p:cNvPr id="30" name="TextBox 18">
            <a:extLst>
              <a:ext uri="{FF2B5EF4-FFF2-40B4-BE49-F238E27FC236}">
                <a16:creationId xmlns:a16="http://schemas.microsoft.com/office/drawing/2014/main" id="{E19D84E1-F51F-D947-84A4-0DFF627C8758}"/>
              </a:ext>
            </a:extLst>
          </p:cNvPr>
          <p:cNvSpPr txBox="1">
            <a:spLocks noChangeArrowheads="1"/>
          </p:cNvSpPr>
          <p:nvPr/>
        </p:nvSpPr>
        <p:spPr bwMode="auto">
          <a:xfrm>
            <a:off x="1239611" y="13161901"/>
            <a:ext cx="6702050" cy="51706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200" b="1" dirty="0"/>
              <a:t>How to use this template</a:t>
            </a:r>
          </a:p>
          <a:p>
            <a:endParaRPr lang="en-US" sz="2200" dirty="0"/>
          </a:p>
          <a:p>
            <a:r>
              <a:rPr lang="en-US" sz="2200" dirty="0"/>
              <a:t>Highlight this text and replace it with new text from a Microsoft Word document or other text-editing program.</a:t>
            </a:r>
          </a:p>
          <a:p>
            <a:r>
              <a:rPr lang="en-US" sz="2200" dirty="0"/>
              <a:t> </a:t>
            </a:r>
          </a:p>
          <a:p>
            <a:pPr marL="304815" indent="-304815">
              <a:buFont typeface="Arial" panose="020B0604020202020204" pitchFamily="34" charset="0"/>
              <a:buChar char="•"/>
            </a:pPr>
            <a:r>
              <a:rPr lang="en-US" sz="2200" dirty="0"/>
              <a:t>The text size for headings and the typeface has been set for you in Arial 30 pt.</a:t>
            </a:r>
          </a:p>
          <a:p>
            <a:pPr marL="304815" indent="-304815">
              <a:buFont typeface="Arial" panose="020B0604020202020204" pitchFamily="34" charset="0"/>
              <a:buChar char="•"/>
            </a:pPr>
            <a:r>
              <a:rPr lang="en-US" sz="2200" dirty="0"/>
              <a:t>If you choose to change typefaces, use common ones such as Times, Arial, or Helvetica and keep the body text between 20 and 25 points.</a:t>
            </a:r>
          </a:p>
          <a:p>
            <a:pPr marL="304815" indent="-304815">
              <a:buFont typeface="Arial" panose="020B0604020202020204" pitchFamily="34" charset="0"/>
              <a:buChar char="•"/>
            </a:pPr>
            <a:r>
              <a:rPr lang="en-US" sz="2200" dirty="0"/>
              <a:t>The text boxes and photo boxes may be resized, eliminated, or added as necessary.</a:t>
            </a:r>
          </a:p>
          <a:p>
            <a:pPr marL="304815" indent="-304815">
              <a:buFont typeface="Arial" panose="020B0604020202020204" pitchFamily="34" charset="0"/>
              <a:buChar char="•"/>
            </a:pPr>
            <a:r>
              <a:rPr lang="en-US" sz="2200" dirty="0"/>
              <a:t>The references to the department, college, and university, including the logo, should remain. </a:t>
            </a:r>
          </a:p>
        </p:txBody>
      </p:sp>
      <p:sp>
        <p:nvSpPr>
          <p:cNvPr id="31" name="TextBox 18">
            <a:extLst>
              <a:ext uri="{FF2B5EF4-FFF2-40B4-BE49-F238E27FC236}">
                <a16:creationId xmlns:a16="http://schemas.microsoft.com/office/drawing/2014/main" id="{DC80FD80-FFE4-224F-B41B-E8790CC0477B}"/>
              </a:ext>
            </a:extLst>
          </p:cNvPr>
          <p:cNvSpPr txBox="1">
            <a:spLocks noChangeArrowheads="1"/>
          </p:cNvSpPr>
          <p:nvPr/>
        </p:nvSpPr>
        <p:spPr bwMode="auto">
          <a:xfrm>
            <a:off x="9184364" y="5030364"/>
            <a:ext cx="6702049" cy="75405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200" b="1" dirty="0"/>
              <a:t>Text</a:t>
            </a:r>
          </a:p>
          <a:p>
            <a:endParaRPr lang="en-US" sz="2200" dirty="0"/>
          </a:p>
          <a:p>
            <a:r>
              <a:rPr lang="en-US" sz="2200" dirty="0"/>
              <a:t>Be sure to spell check all text and have trusted colleagues proofread the poster. In general, authors should:</a:t>
            </a:r>
          </a:p>
          <a:p>
            <a:r>
              <a:rPr lang="en-US" sz="2200" dirty="0"/>
              <a:t> </a:t>
            </a:r>
          </a:p>
          <a:p>
            <a:r>
              <a:rPr lang="en-US" sz="2200" dirty="0"/>
              <a:t>• Use the active tense</a:t>
            </a:r>
          </a:p>
          <a:p>
            <a:r>
              <a:rPr lang="en-US" sz="2200" dirty="0"/>
              <a:t>• Simplify text by using bullet points</a:t>
            </a:r>
          </a:p>
          <a:p>
            <a:r>
              <a:rPr lang="en-US" sz="2200" dirty="0"/>
              <a:t>• Use colored graphs and charts</a:t>
            </a:r>
          </a:p>
          <a:p>
            <a:r>
              <a:rPr lang="en-US" sz="2200" dirty="0"/>
              <a:t>• Use bold to provide emphasis; avoid capitals </a:t>
            </a:r>
            <a:br>
              <a:rPr lang="en-US" sz="2200" dirty="0"/>
            </a:br>
            <a:r>
              <a:rPr lang="en-US" sz="2200" dirty="0"/>
              <a:t>  and underlining</a:t>
            </a:r>
          </a:p>
          <a:p>
            <a:r>
              <a:rPr lang="en-US" sz="2200" dirty="0"/>
              <a:t>• Avoid long numerical tables</a:t>
            </a:r>
          </a:p>
          <a:p>
            <a:r>
              <a:rPr lang="en-US" sz="2200" dirty="0"/>
              <a:t> </a:t>
            </a:r>
          </a:p>
          <a:p>
            <a:r>
              <a:rPr lang="en-US" sz="2200" dirty="0"/>
              <a:t>Authors should re-write their paper so that it is suitable for the brevity of the poster format. Respect your audience–as a general rule, less is more. </a:t>
            </a:r>
          </a:p>
          <a:p>
            <a:endParaRPr lang="en-US" sz="2200" dirty="0"/>
          </a:p>
          <a:p>
            <a:r>
              <a:rPr lang="en-US" sz="2200" dirty="0"/>
              <a:t>Use a generous amount of white space to separate elements and avoid data overkill. </a:t>
            </a:r>
          </a:p>
          <a:p>
            <a:endParaRPr lang="en-US" sz="2200" dirty="0"/>
          </a:p>
          <a:p>
            <a:r>
              <a:rPr lang="en-US" sz="2200" dirty="0"/>
              <a:t>Refer to Web sites or other sources to provide a more in-depth understanding of the research. </a:t>
            </a:r>
          </a:p>
        </p:txBody>
      </p:sp>
      <p:sp>
        <p:nvSpPr>
          <p:cNvPr id="36" name="TextBox 35">
            <a:extLst>
              <a:ext uri="{FF2B5EF4-FFF2-40B4-BE49-F238E27FC236}">
                <a16:creationId xmlns:a16="http://schemas.microsoft.com/office/drawing/2014/main" id="{3ADEA597-F072-DF41-87CC-32F6C6F6CF36}"/>
              </a:ext>
            </a:extLst>
          </p:cNvPr>
          <p:cNvSpPr txBox="1"/>
          <p:nvPr/>
        </p:nvSpPr>
        <p:spPr>
          <a:xfrm>
            <a:off x="16987843" y="20819644"/>
            <a:ext cx="6087677" cy="297454"/>
          </a:xfrm>
          <a:prstGeom prst="rect">
            <a:avLst/>
          </a:prstGeom>
          <a:noFill/>
        </p:spPr>
        <p:txBody>
          <a:bodyPr wrap="square" rtlCol="0">
            <a:spAutoFit/>
          </a:bodyPr>
          <a:lstStyle/>
          <a:p>
            <a:r>
              <a:rPr lang="en-AU" sz="1333" i="1" dirty="0"/>
              <a:t>Captions set in a serif style font such as Arial, 10 to 25 size, italic style.</a:t>
            </a:r>
            <a:endParaRPr lang="en-US" sz="1333" dirty="0"/>
          </a:p>
        </p:txBody>
      </p:sp>
      <p:sp>
        <p:nvSpPr>
          <p:cNvPr id="37" name="TextBox 18">
            <a:extLst>
              <a:ext uri="{FF2B5EF4-FFF2-40B4-BE49-F238E27FC236}">
                <a16:creationId xmlns:a16="http://schemas.microsoft.com/office/drawing/2014/main" id="{48F5C9FD-7FCB-484E-ACC3-9A0FFE8FBA1A}"/>
              </a:ext>
            </a:extLst>
          </p:cNvPr>
          <p:cNvSpPr txBox="1">
            <a:spLocks noChangeArrowheads="1"/>
          </p:cNvSpPr>
          <p:nvPr/>
        </p:nvSpPr>
        <p:spPr bwMode="auto">
          <a:xfrm>
            <a:off x="9184363" y="14095815"/>
            <a:ext cx="6702050" cy="61863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200" b="1" dirty="0"/>
              <a:t>Images</a:t>
            </a:r>
          </a:p>
          <a:p>
            <a:endParaRPr lang="en-US" sz="2200" dirty="0"/>
          </a:p>
          <a:p>
            <a:r>
              <a:rPr lang="en-US" sz="2200" dirty="0"/>
              <a:t>TIFFs are the preferred file format for images appearing in printed posters. Avoid the use of low-resolution jpgs, especially those downloaded from the Internet, as they will reproduce poorly.</a:t>
            </a:r>
          </a:p>
          <a:p>
            <a:r>
              <a:rPr lang="en-US" sz="2200" dirty="0"/>
              <a:t> </a:t>
            </a:r>
          </a:p>
          <a:p>
            <a:r>
              <a:rPr lang="en-US" sz="2200" dirty="0"/>
              <a:t>In order to insert an image, use the menu toolbar at the top of your screen. </a:t>
            </a:r>
          </a:p>
          <a:p>
            <a:endParaRPr lang="en-US" sz="2200" dirty="0"/>
          </a:p>
          <a:p>
            <a:r>
              <a:rPr lang="en-US" sz="2200" dirty="0"/>
              <a:t>Select:</a:t>
            </a:r>
          </a:p>
          <a:p>
            <a:pPr marL="342917" indent="-342917">
              <a:buFont typeface="+mj-lt"/>
              <a:buAutoNum type="arabicPeriod"/>
            </a:pPr>
            <a:r>
              <a:rPr lang="en-US" sz="2200" dirty="0"/>
              <a:t>Insert</a:t>
            </a:r>
          </a:p>
          <a:p>
            <a:pPr marL="342917" indent="-342917">
              <a:buFont typeface="+mj-lt"/>
              <a:buAutoNum type="arabicPeriod"/>
            </a:pPr>
            <a:r>
              <a:rPr lang="en-US" sz="2200" dirty="0"/>
              <a:t>Picture </a:t>
            </a:r>
          </a:p>
          <a:p>
            <a:pPr marL="342917" indent="-342917">
              <a:buFont typeface="+mj-lt"/>
              <a:buAutoNum type="arabicPeriod"/>
            </a:pPr>
            <a:r>
              <a:rPr lang="en-US" sz="2200" dirty="0"/>
              <a:t>Picture From file </a:t>
            </a:r>
          </a:p>
          <a:p>
            <a:pPr marL="342917" indent="-342917">
              <a:buFont typeface="+mj-lt"/>
              <a:buAutoNum type="arabicPeriod"/>
            </a:pPr>
            <a:r>
              <a:rPr lang="en-US" sz="2200" dirty="0"/>
              <a:t>Find and select the correct file on your computer</a:t>
            </a:r>
          </a:p>
          <a:p>
            <a:pPr marL="342917" indent="-342917">
              <a:buFont typeface="+mj-lt"/>
              <a:buAutoNum type="arabicPeriod"/>
            </a:pPr>
            <a:r>
              <a:rPr lang="en-US" sz="2200" dirty="0"/>
              <a:t>Press OK</a:t>
            </a:r>
          </a:p>
          <a:p>
            <a:r>
              <a:rPr lang="en-US" sz="2200" dirty="0"/>
              <a:t> </a:t>
            </a:r>
          </a:p>
          <a:p>
            <a:r>
              <a:rPr lang="en-US" sz="2200" dirty="0"/>
              <a:t>Be aware of the image size you are importing.  </a:t>
            </a:r>
          </a:p>
        </p:txBody>
      </p:sp>
      <p:sp>
        <p:nvSpPr>
          <p:cNvPr id="38" name="TextBox 18">
            <a:extLst>
              <a:ext uri="{FF2B5EF4-FFF2-40B4-BE49-F238E27FC236}">
                <a16:creationId xmlns:a16="http://schemas.microsoft.com/office/drawing/2014/main" id="{F1447947-1DE2-E547-AE6A-5E52E89D6414}"/>
              </a:ext>
            </a:extLst>
          </p:cNvPr>
          <p:cNvSpPr txBox="1">
            <a:spLocks noChangeArrowheads="1"/>
          </p:cNvSpPr>
          <p:nvPr/>
        </p:nvSpPr>
        <p:spPr bwMode="auto">
          <a:xfrm>
            <a:off x="24808026" y="5030364"/>
            <a:ext cx="6070750" cy="3816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200" b="1" dirty="0"/>
              <a:t>Printing</a:t>
            </a:r>
          </a:p>
          <a:p>
            <a:endParaRPr lang="en-US" sz="2200" dirty="0"/>
          </a:p>
          <a:p>
            <a:r>
              <a:rPr lang="en-US" sz="2200" dirty="0"/>
              <a:t>UNMC Printing Services can print posters. </a:t>
            </a:r>
          </a:p>
          <a:p>
            <a:endParaRPr lang="en-US" sz="2200" dirty="0"/>
          </a:p>
          <a:p>
            <a:r>
              <a:rPr lang="en-US" sz="2200" dirty="0"/>
              <a:t>For pricing and other information, contact UNMC Printing Services at 402-559-4282 or send an email to print4u@unmc.edu.</a:t>
            </a:r>
          </a:p>
          <a:p>
            <a:r>
              <a:rPr lang="en-US" sz="2200" dirty="0"/>
              <a:t> </a:t>
            </a:r>
          </a:p>
          <a:p>
            <a:r>
              <a:rPr lang="en-US" sz="2200" b="1" dirty="0"/>
              <a:t>Plan ahead</a:t>
            </a:r>
          </a:p>
          <a:p>
            <a:endParaRPr lang="en-US" sz="2200" dirty="0"/>
          </a:p>
          <a:p>
            <a:r>
              <a:rPr lang="en-US" sz="2200" dirty="0"/>
              <a:t>Allow five business days to complete the order.</a:t>
            </a:r>
          </a:p>
        </p:txBody>
      </p:sp>
      <p:sp>
        <p:nvSpPr>
          <p:cNvPr id="39" name="TextBox 18">
            <a:extLst>
              <a:ext uri="{FF2B5EF4-FFF2-40B4-BE49-F238E27FC236}">
                <a16:creationId xmlns:a16="http://schemas.microsoft.com/office/drawing/2014/main" id="{65266D9E-20F1-3444-889A-A1F0743E1F03}"/>
              </a:ext>
            </a:extLst>
          </p:cNvPr>
          <p:cNvSpPr txBox="1">
            <a:spLocks noChangeArrowheads="1"/>
          </p:cNvSpPr>
          <p:nvPr/>
        </p:nvSpPr>
        <p:spPr bwMode="auto">
          <a:xfrm>
            <a:off x="3765208" y="2366349"/>
            <a:ext cx="6070750" cy="502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667" dirty="0">
                <a:solidFill>
                  <a:schemeClr val="bg1"/>
                </a:solidFill>
                <a:latin typeface="Arial" panose="020B0604020202020204" pitchFamily="34" charset="0"/>
                <a:cs typeface="Arial" panose="020B0604020202020204" pitchFamily="34" charset="0"/>
              </a:rPr>
              <a:t>College Name, Department/Unit Name</a:t>
            </a:r>
          </a:p>
        </p:txBody>
      </p:sp>
      <p:graphicFrame>
        <p:nvGraphicFramePr>
          <p:cNvPr id="40" name="Chart 39">
            <a:extLst>
              <a:ext uri="{FF2B5EF4-FFF2-40B4-BE49-F238E27FC236}">
                <a16:creationId xmlns:a16="http://schemas.microsoft.com/office/drawing/2014/main" id="{2BC57213-DCEE-6849-BF4C-5C32F7D69466}"/>
              </a:ext>
            </a:extLst>
          </p:cNvPr>
          <p:cNvGraphicFramePr/>
          <p:nvPr>
            <p:extLst>
              <p:ext uri="{D42A27DB-BD31-4B8C-83A1-F6EECF244321}">
                <p14:modId xmlns:p14="http://schemas.microsoft.com/office/powerpoint/2010/main" val="340982424"/>
              </p:ext>
            </p:extLst>
          </p:nvPr>
        </p:nvGraphicFramePr>
        <p:xfrm>
          <a:off x="17129116" y="10242488"/>
          <a:ext cx="6538418" cy="310795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1" name="Chart 40">
            <a:extLst>
              <a:ext uri="{FF2B5EF4-FFF2-40B4-BE49-F238E27FC236}">
                <a16:creationId xmlns:a16="http://schemas.microsoft.com/office/drawing/2014/main" id="{060796E2-35B5-2843-BC58-D4C52510C983}"/>
              </a:ext>
            </a:extLst>
          </p:cNvPr>
          <p:cNvGraphicFramePr/>
          <p:nvPr>
            <p:extLst>
              <p:ext uri="{D42A27DB-BD31-4B8C-83A1-F6EECF244321}">
                <p14:modId xmlns:p14="http://schemas.microsoft.com/office/powerpoint/2010/main" val="2006703089"/>
              </p:ext>
            </p:extLst>
          </p:nvPr>
        </p:nvGraphicFramePr>
        <p:xfrm>
          <a:off x="17663288" y="13986557"/>
          <a:ext cx="5589857" cy="3394137"/>
        </p:xfrm>
        <a:graphic>
          <a:graphicData uri="http://schemas.openxmlformats.org/drawingml/2006/chart">
            <c:chart xmlns:c="http://schemas.openxmlformats.org/drawingml/2006/chart" xmlns:r="http://schemas.openxmlformats.org/officeDocument/2006/relationships" r:id="rId6"/>
          </a:graphicData>
        </a:graphic>
      </p:graphicFrame>
      <p:cxnSp>
        <p:nvCxnSpPr>
          <p:cNvPr id="42" name="Straight Connector 41">
            <a:extLst>
              <a:ext uri="{FF2B5EF4-FFF2-40B4-BE49-F238E27FC236}">
                <a16:creationId xmlns:a16="http://schemas.microsoft.com/office/drawing/2014/main" id="{C6D12B01-D434-8C4A-980F-84FAE24CBD33}"/>
              </a:ext>
            </a:extLst>
          </p:cNvPr>
          <p:cNvCxnSpPr>
            <a:cxnSpLocks/>
          </p:cNvCxnSpPr>
          <p:nvPr/>
        </p:nvCxnSpPr>
        <p:spPr>
          <a:xfrm>
            <a:off x="17067354" y="13734550"/>
            <a:ext cx="6600179"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290B9F4F-3EA5-EF4F-97B7-422294CF86E6}"/>
              </a:ext>
            </a:extLst>
          </p:cNvPr>
          <p:cNvCxnSpPr>
            <a:cxnSpLocks/>
          </p:cNvCxnSpPr>
          <p:nvPr/>
        </p:nvCxnSpPr>
        <p:spPr>
          <a:xfrm>
            <a:off x="17067353" y="17666250"/>
            <a:ext cx="6600179"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graphicFrame>
        <p:nvGraphicFramePr>
          <p:cNvPr id="44" name="Table 44">
            <a:extLst>
              <a:ext uri="{FF2B5EF4-FFF2-40B4-BE49-F238E27FC236}">
                <a16:creationId xmlns:a16="http://schemas.microsoft.com/office/drawing/2014/main" id="{DE98F600-3BC9-E440-A885-2D15B37DBB9C}"/>
              </a:ext>
            </a:extLst>
          </p:cNvPr>
          <p:cNvGraphicFramePr>
            <a:graphicFrameLocks noGrp="1"/>
          </p:cNvGraphicFramePr>
          <p:nvPr>
            <p:extLst>
              <p:ext uri="{D42A27DB-BD31-4B8C-83A1-F6EECF244321}">
                <p14:modId xmlns:p14="http://schemas.microsoft.com/office/powerpoint/2010/main" val="3196661798"/>
              </p:ext>
            </p:extLst>
          </p:nvPr>
        </p:nvGraphicFramePr>
        <p:xfrm>
          <a:off x="17067355" y="17978957"/>
          <a:ext cx="6635544" cy="2695950"/>
        </p:xfrm>
        <a:graphic>
          <a:graphicData uri="http://schemas.openxmlformats.org/drawingml/2006/table">
            <a:tbl>
              <a:tblPr firstRow="1" bandRow="1">
                <a:tableStyleId>{073A0DAA-6AF3-43AB-8588-CEC1D06C72B9}</a:tableStyleId>
              </a:tblPr>
              <a:tblGrid>
                <a:gridCol w="1658886">
                  <a:extLst>
                    <a:ext uri="{9D8B030D-6E8A-4147-A177-3AD203B41FA5}">
                      <a16:colId xmlns:a16="http://schemas.microsoft.com/office/drawing/2014/main" val="1732671973"/>
                    </a:ext>
                  </a:extLst>
                </a:gridCol>
                <a:gridCol w="1658886">
                  <a:extLst>
                    <a:ext uri="{9D8B030D-6E8A-4147-A177-3AD203B41FA5}">
                      <a16:colId xmlns:a16="http://schemas.microsoft.com/office/drawing/2014/main" val="1786109405"/>
                    </a:ext>
                  </a:extLst>
                </a:gridCol>
                <a:gridCol w="1658886">
                  <a:extLst>
                    <a:ext uri="{9D8B030D-6E8A-4147-A177-3AD203B41FA5}">
                      <a16:colId xmlns:a16="http://schemas.microsoft.com/office/drawing/2014/main" val="1039310612"/>
                    </a:ext>
                  </a:extLst>
                </a:gridCol>
                <a:gridCol w="1658886">
                  <a:extLst>
                    <a:ext uri="{9D8B030D-6E8A-4147-A177-3AD203B41FA5}">
                      <a16:colId xmlns:a16="http://schemas.microsoft.com/office/drawing/2014/main" val="3591522898"/>
                    </a:ext>
                  </a:extLst>
                </a:gridCol>
              </a:tblGrid>
              <a:tr h="189432">
                <a:tc gridSpan="4">
                  <a:txBody>
                    <a:bodyPr/>
                    <a:lstStyle/>
                    <a:p>
                      <a:pPr algn="ctr"/>
                      <a:r>
                        <a:rPr lang="en-US" sz="1600" dirty="0"/>
                        <a:t>Table A - Title</a:t>
                      </a:r>
                    </a:p>
                  </a:txBody>
                  <a:tcPr marL="39318" marR="39318" marT="19659" marB="19659" anchor="ctr"/>
                </a:tc>
                <a:tc hMerge="1">
                  <a:txBody>
                    <a:bodyPr/>
                    <a:lstStyle/>
                    <a:p>
                      <a:endParaRPr lang="en-US" sz="5600" dirty="0"/>
                    </a:p>
                  </a:txBody>
                  <a:tcPr marL="58977" marR="58977" marT="29489" marB="29489"/>
                </a:tc>
                <a:tc hMerge="1">
                  <a:txBody>
                    <a:bodyPr/>
                    <a:lstStyle/>
                    <a:p>
                      <a:endParaRPr lang="en-US" sz="5600" dirty="0"/>
                    </a:p>
                  </a:txBody>
                  <a:tcPr marL="58977" marR="58977" marT="29489" marB="29489"/>
                </a:tc>
                <a:tc hMerge="1">
                  <a:txBody>
                    <a:bodyPr/>
                    <a:lstStyle/>
                    <a:p>
                      <a:endParaRPr lang="en-US" sz="5600" dirty="0"/>
                    </a:p>
                  </a:txBody>
                  <a:tcPr marL="58977" marR="58977" marT="29489" marB="29489"/>
                </a:tc>
                <a:extLst>
                  <a:ext uri="{0D108BD9-81ED-4DB2-BD59-A6C34878D82A}">
                    <a16:rowId xmlns:a16="http://schemas.microsoft.com/office/drawing/2014/main" val="2684487341"/>
                  </a:ext>
                </a:extLst>
              </a:tr>
              <a:tr h="403537">
                <a:tc>
                  <a:txBody>
                    <a:bodyPr/>
                    <a:lstStyle/>
                    <a:p>
                      <a:endParaRPr lang="en-US" sz="3700" dirty="0"/>
                    </a:p>
                  </a:txBody>
                  <a:tcPr marL="39318" marR="39318" marT="19659" marB="19659"/>
                </a:tc>
                <a:tc>
                  <a:txBody>
                    <a:bodyPr/>
                    <a:lstStyle/>
                    <a:p>
                      <a:endParaRPr lang="en-US" sz="3700" dirty="0"/>
                    </a:p>
                  </a:txBody>
                  <a:tcPr marL="39318" marR="39318" marT="19659" marB="19659"/>
                </a:tc>
                <a:tc>
                  <a:txBody>
                    <a:bodyPr/>
                    <a:lstStyle/>
                    <a:p>
                      <a:endParaRPr lang="en-US" sz="3700" dirty="0"/>
                    </a:p>
                  </a:txBody>
                  <a:tcPr marL="39318" marR="39318" marT="19659" marB="19659"/>
                </a:tc>
                <a:tc>
                  <a:txBody>
                    <a:bodyPr/>
                    <a:lstStyle/>
                    <a:p>
                      <a:endParaRPr lang="en-US" sz="3700" dirty="0"/>
                    </a:p>
                  </a:txBody>
                  <a:tcPr marL="39318" marR="39318" marT="19659" marB="19659"/>
                </a:tc>
                <a:extLst>
                  <a:ext uri="{0D108BD9-81ED-4DB2-BD59-A6C34878D82A}">
                    <a16:rowId xmlns:a16="http://schemas.microsoft.com/office/drawing/2014/main" val="689084945"/>
                  </a:ext>
                </a:extLst>
              </a:tr>
              <a:tr h="403537">
                <a:tc>
                  <a:txBody>
                    <a:bodyPr/>
                    <a:lstStyle/>
                    <a:p>
                      <a:endParaRPr lang="en-US" sz="3700" dirty="0"/>
                    </a:p>
                  </a:txBody>
                  <a:tcPr marL="39318" marR="39318" marT="19659" marB="19659"/>
                </a:tc>
                <a:tc>
                  <a:txBody>
                    <a:bodyPr/>
                    <a:lstStyle/>
                    <a:p>
                      <a:endParaRPr lang="en-US" sz="3700" dirty="0"/>
                    </a:p>
                  </a:txBody>
                  <a:tcPr marL="39318" marR="39318" marT="19659" marB="19659"/>
                </a:tc>
                <a:tc>
                  <a:txBody>
                    <a:bodyPr/>
                    <a:lstStyle/>
                    <a:p>
                      <a:endParaRPr lang="en-US" sz="3700" dirty="0"/>
                    </a:p>
                  </a:txBody>
                  <a:tcPr marL="39318" marR="39318" marT="19659" marB="19659"/>
                </a:tc>
                <a:tc>
                  <a:txBody>
                    <a:bodyPr/>
                    <a:lstStyle/>
                    <a:p>
                      <a:endParaRPr lang="en-US" sz="3700" dirty="0"/>
                    </a:p>
                  </a:txBody>
                  <a:tcPr marL="39318" marR="39318" marT="19659" marB="19659"/>
                </a:tc>
                <a:extLst>
                  <a:ext uri="{0D108BD9-81ED-4DB2-BD59-A6C34878D82A}">
                    <a16:rowId xmlns:a16="http://schemas.microsoft.com/office/drawing/2014/main" val="1123044762"/>
                  </a:ext>
                </a:extLst>
              </a:tr>
              <a:tr h="403537">
                <a:tc>
                  <a:txBody>
                    <a:bodyPr/>
                    <a:lstStyle/>
                    <a:p>
                      <a:endParaRPr lang="en-US" sz="3700" dirty="0"/>
                    </a:p>
                  </a:txBody>
                  <a:tcPr marL="39318" marR="39318" marT="19659" marB="19659"/>
                </a:tc>
                <a:tc>
                  <a:txBody>
                    <a:bodyPr/>
                    <a:lstStyle/>
                    <a:p>
                      <a:endParaRPr lang="en-US" sz="3700" dirty="0"/>
                    </a:p>
                  </a:txBody>
                  <a:tcPr marL="39318" marR="39318" marT="19659" marB="19659"/>
                </a:tc>
                <a:tc>
                  <a:txBody>
                    <a:bodyPr/>
                    <a:lstStyle/>
                    <a:p>
                      <a:endParaRPr lang="en-US" sz="3700" dirty="0"/>
                    </a:p>
                  </a:txBody>
                  <a:tcPr marL="39318" marR="39318" marT="19659" marB="19659"/>
                </a:tc>
                <a:tc>
                  <a:txBody>
                    <a:bodyPr/>
                    <a:lstStyle/>
                    <a:p>
                      <a:endParaRPr lang="en-US" sz="3700" dirty="0"/>
                    </a:p>
                  </a:txBody>
                  <a:tcPr marL="39318" marR="39318" marT="19659" marB="19659"/>
                </a:tc>
                <a:extLst>
                  <a:ext uri="{0D108BD9-81ED-4DB2-BD59-A6C34878D82A}">
                    <a16:rowId xmlns:a16="http://schemas.microsoft.com/office/drawing/2014/main" val="2372248755"/>
                  </a:ext>
                </a:extLst>
              </a:tr>
              <a:tr h="403537">
                <a:tc>
                  <a:txBody>
                    <a:bodyPr/>
                    <a:lstStyle/>
                    <a:p>
                      <a:endParaRPr lang="en-US" sz="3700" dirty="0"/>
                    </a:p>
                  </a:txBody>
                  <a:tcPr marL="39318" marR="39318" marT="19659" marB="19659"/>
                </a:tc>
                <a:tc>
                  <a:txBody>
                    <a:bodyPr/>
                    <a:lstStyle/>
                    <a:p>
                      <a:endParaRPr lang="en-US" sz="3700" dirty="0"/>
                    </a:p>
                  </a:txBody>
                  <a:tcPr marL="39318" marR="39318" marT="19659" marB="19659"/>
                </a:tc>
                <a:tc>
                  <a:txBody>
                    <a:bodyPr/>
                    <a:lstStyle/>
                    <a:p>
                      <a:endParaRPr lang="en-US" sz="3700" dirty="0"/>
                    </a:p>
                  </a:txBody>
                  <a:tcPr marL="39318" marR="39318" marT="19659" marB="19659"/>
                </a:tc>
                <a:tc>
                  <a:txBody>
                    <a:bodyPr/>
                    <a:lstStyle/>
                    <a:p>
                      <a:endParaRPr lang="en-US" sz="3700" dirty="0"/>
                    </a:p>
                  </a:txBody>
                  <a:tcPr marL="39318" marR="39318" marT="19659" marB="19659"/>
                </a:tc>
                <a:extLst>
                  <a:ext uri="{0D108BD9-81ED-4DB2-BD59-A6C34878D82A}">
                    <a16:rowId xmlns:a16="http://schemas.microsoft.com/office/drawing/2014/main" val="281358776"/>
                  </a:ext>
                </a:extLst>
              </a:tr>
            </a:tbl>
          </a:graphicData>
        </a:graphic>
      </p:graphicFrame>
      <p:sp>
        <p:nvSpPr>
          <p:cNvPr id="46" name="TextBox 18">
            <a:extLst>
              <a:ext uri="{FF2B5EF4-FFF2-40B4-BE49-F238E27FC236}">
                <a16:creationId xmlns:a16="http://schemas.microsoft.com/office/drawing/2014/main" id="{34177484-10EF-4646-B543-1F8B91D8E213}"/>
              </a:ext>
            </a:extLst>
          </p:cNvPr>
          <p:cNvSpPr txBox="1">
            <a:spLocks noChangeArrowheads="1"/>
          </p:cNvSpPr>
          <p:nvPr/>
        </p:nvSpPr>
        <p:spPr bwMode="auto">
          <a:xfrm>
            <a:off x="16965485" y="5209916"/>
            <a:ext cx="6702049" cy="48320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200" b="1" dirty="0"/>
              <a:t>Charts</a:t>
            </a:r>
          </a:p>
          <a:p>
            <a:endParaRPr lang="en-US" sz="2200" dirty="0"/>
          </a:p>
          <a:p>
            <a:r>
              <a:rPr lang="en-US" sz="2200" dirty="0"/>
              <a:t>Use Excel spreadsheets to auto-generate branded graphs, charts, and tables.</a:t>
            </a:r>
          </a:p>
          <a:p>
            <a:endParaRPr lang="en-US" sz="2200" dirty="0"/>
          </a:p>
          <a:p>
            <a:r>
              <a:rPr lang="en-US" sz="2200" dirty="0"/>
              <a:t>In order to insert a chart, use the menu toolbar at the top of your screen.</a:t>
            </a:r>
          </a:p>
          <a:p>
            <a:endParaRPr lang="en-US" sz="2200" dirty="0"/>
          </a:p>
          <a:p>
            <a:r>
              <a:rPr lang="en-US" sz="2200" dirty="0"/>
              <a:t>Select:</a:t>
            </a:r>
          </a:p>
          <a:p>
            <a:pPr marL="342917" indent="-342917">
              <a:buFont typeface="+mj-lt"/>
              <a:buAutoNum type="arabicPeriod"/>
            </a:pPr>
            <a:r>
              <a:rPr lang="en-US" sz="2200" dirty="0"/>
              <a:t>Insert</a:t>
            </a:r>
          </a:p>
          <a:p>
            <a:pPr marL="342917" indent="-342917">
              <a:buFont typeface="+mj-lt"/>
              <a:buAutoNum type="arabicPeriod"/>
            </a:pPr>
            <a:r>
              <a:rPr lang="en-US" sz="2200" dirty="0"/>
              <a:t>Chart</a:t>
            </a:r>
          </a:p>
          <a:p>
            <a:pPr marL="342917" indent="-342917">
              <a:buFont typeface="+mj-lt"/>
              <a:buAutoNum type="arabicPeriod"/>
            </a:pPr>
            <a:r>
              <a:rPr lang="en-US" sz="2200" dirty="0"/>
              <a:t>Find and select the preferred chart style</a:t>
            </a:r>
          </a:p>
          <a:p>
            <a:pPr marL="342917" indent="-342917">
              <a:buFont typeface="+mj-lt"/>
              <a:buAutoNum type="arabicPeriod"/>
            </a:pPr>
            <a:r>
              <a:rPr lang="en-US" sz="2200" dirty="0"/>
              <a:t>Input the correct facts and figures</a:t>
            </a:r>
          </a:p>
          <a:p>
            <a:pPr marL="342917" indent="-342917">
              <a:buFont typeface="+mj-lt"/>
              <a:buAutoNum type="arabicPeriod"/>
            </a:pPr>
            <a:r>
              <a:rPr lang="en-US" sz="2200" dirty="0"/>
              <a:t>Save</a:t>
            </a:r>
          </a:p>
        </p:txBody>
      </p:sp>
      <p:sp>
        <p:nvSpPr>
          <p:cNvPr id="48" name="TextBox 18">
            <a:extLst>
              <a:ext uri="{FF2B5EF4-FFF2-40B4-BE49-F238E27FC236}">
                <a16:creationId xmlns:a16="http://schemas.microsoft.com/office/drawing/2014/main" id="{1D5790DD-A2C3-EA4A-8914-802E2259A9A2}"/>
              </a:ext>
            </a:extLst>
          </p:cNvPr>
          <p:cNvSpPr txBox="1">
            <a:spLocks noChangeArrowheads="1"/>
          </p:cNvSpPr>
          <p:nvPr/>
        </p:nvSpPr>
        <p:spPr bwMode="auto">
          <a:xfrm>
            <a:off x="24933210" y="10385785"/>
            <a:ext cx="6114293" cy="10464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r>
              <a:rPr lang="en-US" sz="2000" dirty="0"/>
              <a:t>Check to </a:t>
            </a:r>
            <a:r>
              <a:rPr lang="en-US" sz="2200" dirty="0"/>
              <a:t>make</a:t>
            </a:r>
            <a:r>
              <a:rPr lang="en-US" sz="2000" dirty="0"/>
              <a:t> sure you’ve acknowledged all </a:t>
            </a:r>
            <a:br>
              <a:rPr lang="en-US" sz="2000" dirty="0"/>
            </a:br>
            <a:r>
              <a:rPr lang="en-US" sz="2000" dirty="0"/>
              <a:t>partner and funding agencies, either with text or with their logos. </a:t>
            </a:r>
          </a:p>
        </p:txBody>
      </p:sp>
      <p:cxnSp>
        <p:nvCxnSpPr>
          <p:cNvPr id="51" name="Straight Connector 50">
            <a:extLst>
              <a:ext uri="{FF2B5EF4-FFF2-40B4-BE49-F238E27FC236}">
                <a16:creationId xmlns:a16="http://schemas.microsoft.com/office/drawing/2014/main" id="{3173B6D4-2192-3646-9EC1-CAE4E6E7B834}"/>
              </a:ext>
            </a:extLst>
          </p:cNvPr>
          <p:cNvCxnSpPr/>
          <p:nvPr/>
        </p:nvCxnSpPr>
        <p:spPr>
          <a:xfrm flipV="1">
            <a:off x="24264284" y="537315"/>
            <a:ext cx="0" cy="2222177"/>
          </a:xfrm>
          <a:prstGeom prst="line">
            <a:avLst/>
          </a:prstGeom>
          <a:ln w="63500">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E3641204-320A-CE4B-B3C8-BFD775F039B6}"/>
              </a:ext>
            </a:extLst>
          </p:cNvPr>
          <p:cNvGrpSpPr/>
          <p:nvPr/>
        </p:nvGrpSpPr>
        <p:grpSpPr>
          <a:xfrm>
            <a:off x="24933210" y="9441152"/>
            <a:ext cx="6114293" cy="776699"/>
            <a:chOff x="12055703" y="17504228"/>
            <a:chExt cx="9171439" cy="1165049"/>
          </a:xfrm>
        </p:grpSpPr>
        <p:sp>
          <p:nvSpPr>
            <p:cNvPr id="53" name="TextBox 42">
              <a:extLst>
                <a:ext uri="{FF2B5EF4-FFF2-40B4-BE49-F238E27FC236}">
                  <a16:creationId xmlns:a16="http://schemas.microsoft.com/office/drawing/2014/main" id="{B5D69875-6B53-9C4D-B7FE-70410043AA4D}"/>
                </a:ext>
              </a:extLst>
            </p:cNvPr>
            <p:cNvSpPr txBox="1">
              <a:spLocks noChangeArrowheads="1"/>
            </p:cNvSpPr>
            <p:nvPr/>
          </p:nvSpPr>
          <p:spPr bwMode="auto">
            <a:xfrm>
              <a:off x="12055703" y="17838280"/>
              <a:ext cx="9106125"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cs typeface="Arial" charset="0"/>
                </a:rPr>
                <a:t>Acknowledgements</a:t>
              </a:r>
            </a:p>
          </p:txBody>
        </p:sp>
        <p:cxnSp>
          <p:nvCxnSpPr>
            <p:cNvPr id="54" name="Straight Connector 53">
              <a:extLst>
                <a:ext uri="{FF2B5EF4-FFF2-40B4-BE49-F238E27FC236}">
                  <a16:creationId xmlns:a16="http://schemas.microsoft.com/office/drawing/2014/main" id="{3AB05ABD-698E-8E49-9B56-4B74CDADE9D2}"/>
                </a:ext>
              </a:extLst>
            </p:cNvPr>
            <p:cNvCxnSpPr/>
            <p:nvPr/>
          </p:nvCxnSpPr>
          <p:spPr>
            <a:xfrm>
              <a:off x="12121017" y="17504228"/>
              <a:ext cx="9106125"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56" name="Rectangle 55">
            <a:extLst>
              <a:ext uri="{FF2B5EF4-FFF2-40B4-BE49-F238E27FC236}">
                <a16:creationId xmlns:a16="http://schemas.microsoft.com/office/drawing/2014/main" id="{6739E0E9-D6AC-0442-BC5F-42D571FCDEE8}"/>
              </a:ext>
            </a:extLst>
          </p:cNvPr>
          <p:cNvSpPr/>
          <p:nvPr/>
        </p:nvSpPr>
        <p:spPr>
          <a:xfrm>
            <a:off x="25008020" y="11818111"/>
            <a:ext cx="6058799" cy="556258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57" dirty="0"/>
          </a:p>
        </p:txBody>
      </p:sp>
      <p:sp>
        <p:nvSpPr>
          <p:cNvPr id="57" name="TextBox 18">
            <a:extLst>
              <a:ext uri="{FF2B5EF4-FFF2-40B4-BE49-F238E27FC236}">
                <a16:creationId xmlns:a16="http://schemas.microsoft.com/office/drawing/2014/main" id="{54FFD545-D839-CD47-8EB2-35096923DC60}"/>
              </a:ext>
            </a:extLst>
          </p:cNvPr>
          <p:cNvSpPr txBox="1">
            <a:spLocks noChangeArrowheads="1"/>
          </p:cNvSpPr>
          <p:nvPr/>
        </p:nvSpPr>
        <p:spPr bwMode="auto">
          <a:xfrm>
            <a:off x="25403194" y="12811417"/>
            <a:ext cx="5256499" cy="41549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2200" dirty="0">
                <a:latin typeface="+mj-lt"/>
                <a:cs typeface="Arial" charset="0"/>
              </a:rPr>
              <a:t>Use as needed or delete. Quis a consequatia nitati omnimpo rporernat laborro blaborio comnis doles veligniatur? Quia dus, eos eum quam, cum quid minusan turerundis as con cumquis est quibus volestia veles nectem as eos eum imus aut et officat di bereped qui res es sitam, od magnatibus, omnia sinimus et aut as quae conempe rnatiis sunt voluptibus aut ut exernat ut am doluptiisque vel id que illatem porrunt enient asperume nonsectibus aut eum quis sitem labo. Itamendae. To es estium</a:t>
            </a:r>
          </a:p>
        </p:txBody>
      </p:sp>
      <p:sp>
        <p:nvSpPr>
          <p:cNvPr id="59" name="TextBox 42">
            <a:extLst>
              <a:ext uri="{FF2B5EF4-FFF2-40B4-BE49-F238E27FC236}">
                <a16:creationId xmlns:a16="http://schemas.microsoft.com/office/drawing/2014/main" id="{2C0C01E7-C8C8-0E48-B30E-D89D5FB8CFFF}"/>
              </a:ext>
            </a:extLst>
          </p:cNvPr>
          <p:cNvSpPr txBox="1">
            <a:spLocks noChangeArrowheads="1"/>
          </p:cNvSpPr>
          <p:nvPr/>
        </p:nvSpPr>
        <p:spPr bwMode="auto">
          <a:xfrm>
            <a:off x="25403194" y="12120125"/>
            <a:ext cx="5256499"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9900">
                <a:solidFill>
                  <a:schemeClr val="tx1"/>
                </a:solidFill>
                <a:latin typeface="Arial" charset="0"/>
                <a:ea typeface="ＭＳ Ｐゴシック" charset="0"/>
                <a:cs typeface="ＭＳ Ｐゴシック" charset="0"/>
              </a:defRPr>
            </a:lvl1pPr>
            <a:lvl2pPr marL="742950" indent="-285750" eaLnBrk="0" hangingPunct="0">
              <a:defRPr sz="9900">
                <a:solidFill>
                  <a:schemeClr val="tx1"/>
                </a:solidFill>
                <a:latin typeface="Arial" charset="0"/>
                <a:ea typeface="ＭＳ Ｐゴシック" charset="0"/>
              </a:defRPr>
            </a:lvl2pPr>
            <a:lvl3pPr marL="1143000" indent="-228600" eaLnBrk="0" hangingPunct="0">
              <a:defRPr sz="9900">
                <a:solidFill>
                  <a:schemeClr val="tx1"/>
                </a:solidFill>
                <a:latin typeface="Arial" charset="0"/>
                <a:ea typeface="ＭＳ Ｐゴシック" charset="0"/>
              </a:defRPr>
            </a:lvl3pPr>
            <a:lvl4pPr marL="1600200" indent="-228600" eaLnBrk="0" hangingPunct="0">
              <a:defRPr sz="9900">
                <a:solidFill>
                  <a:schemeClr val="tx1"/>
                </a:solidFill>
                <a:latin typeface="Arial" charset="0"/>
                <a:ea typeface="ＭＳ Ｐゴシック" charset="0"/>
              </a:defRPr>
            </a:lvl4pPr>
            <a:lvl5pPr marL="2057400" indent="-228600" eaLnBrk="0" hangingPunct="0">
              <a:defRPr sz="9900">
                <a:solidFill>
                  <a:schemeClr val="tx1"/>
                </a:solidFill>
                <a:latin typeface="Arial" charset="0"/>
                <a:ea typeface="ＭＳ Ｐゴシック" charset="0"/>
              </a:defRPr>
            </a:lvl5pPr>
            <a:lvl6pPr marL="2514600" indent="-228600" defTabSz="2506663" eaLnBrk="0" fontAlgn="base" hangingPunct="0">
              <a:spcBef>
                <a:spcPct val="0"/>
              </a:spcBef>
              <a:spcAft>
                <a:spcPct val="0"/>
              </a:spcAft>
              <a:defRPr sz="9900">
                <a:solidFill>
                  <a:schemeClr val="tx1"/>
                </a:solidFill>
                <a:latin typeface="Arial" charset="0"/>
                <a:ea typeface="ＭＳ Ｐゴシック" charset="0"/>
              </a:defRPr>
            </a:lvl6pPr>
            <a:lvl7pPr marL="2971800" indent="-228600" defTabSz="2506663" eaLnBrk="0" fontAlgn="base" hangingPunct="0">
              <a:spcBef>
                <a:spcPct val="0"/>
              </a:spcBef>
              <a:spcAft>
                <a:spcPct val="0"/>
              </a:spcAft>
              <a:defRPr sz="9900">
                <a:solidFill>
                  <a:schemeClr val="tx1"/>
                </a:solidFill>
                <a:latin typeface="Arial" charset="0"/>
                <a:ea typeface="ＭＳ Ｐゴシック" charset="0"/>
              </a:defRPr>
            </a:lvl7pPr>
            <a:lvl8pPr marL="3429000" indent="-228600" defTabSz="2506663" eaLnBrk="0" fontAlgn="base" hangingPunct="0">
              <a:spcBef>
                <a:spcPct val="0"/>
              </a:spcBef>
              <a:spcAft>
                <a:spcPct val="0"/>
              </a:spcAft>
              <a:defRPr sz="9900">
                <a:solidFill>
                  <a:schemeClr val="tx1"/>
                </a:solidFill>
                <a:latin typeface="Arial" charset="0"/>
                <a:ea typeface="ＭＳ Ｐゴシック" charset="0"/>
              </a:defRPr>
            </a:lvl8pPr>
            <a:lvl9pPr marL="3886200" indent="-228600" defTabSz="2506663" eaLnBrk="0" fontAlgn="base" hangingPunct="0">
              <a:spcBef>
                <a:spcPct val="0"/>
              </a:spcBef>
              <a:spcAft>
                <a:spcPct val="0"/>
              </a:spcAft>
              <a:defRPr sz="9900">
                <a:solidFill>
                  <a:schemeClr val="tx1"/>
                </a:solidFill>
                <a:latin typeface="Arial" charset="0"/>
                <a:ea typeface="ＭＳ Ｐゴシック" charset="0"/>
              </a:defRPr>
            </a:lvl9pPr>
          </a:lstStyle>
          <a:p>
            <a:pPr eaLnBrk="1" hangingPunct="1"/>
            <a:r>
              <a:rPr lang="en-US" sz="3000" b="1" dirty="0">
                <a:solidFill>
                  <a:srgbClr val="D71920"/>
                </a:solidFill>
                <a:cs typeface="Arial" charset="0"/>
              </a:rPr>
              <a:t>Callout Box</a:t>
            </a:r>
          </a:p>
        </p:txBody>
      </p:sp>
      <p:sp>
        <p:nvSpPr>
          <p:cNvPr id="11" name="TextBox 10">
            <a:extLst>
              <a:ext uri="{FF2B5EF4-FFF2-40B4-BE49-F238E27FC236}">
                <a16:creationId xmlns:a16="http://schemas.microsoft.com/office/drawing/2014/main" id="{7E108774-D0C1-989B-EAC6-A72D5256EBF5}"/>
              </a:ext>
            </a:extLst>
          </p:cNvPr>
          <p:cNvSpPr txBox="1"/>
          <p:nvPr/>
        </p:nvSpPr>
        <p:spPr>
          <a:xfrm>
            <a:off x="36243491" y="2992582"/>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709998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3B4EE1ED631E14D85A24939D16C8936" ma:contentTypeVersion="17" ma:contentTypeDescription="Create a new document." ma:contentTypeScope="" ma:versionID="3c9f0ae40ce88278a4236e0066777ef1">
  <xsd:schema xmlns:xsd="http://www.w3.org/2001/XMLSchema" xmlns:xs="http://www.w3.org/2001/XMLSchema" xmlns:p="http://schemas.microsoft.com/office/2006/metadata/properties" xmlns:ns2="95982f6c-2172-479f-8b01-dd33fa6fbe04" xmlns:ns3="f6da95f1-0d27-4b84-83fb-450c771ae8a8" targetNamespace="http://schemas.microsoft.com/office/2006/metadata/properties" ma:root="true" ma:fieldsID="532c7ef573c9f9b6026ed4e032f91fb2" ns2:_="" ns3:_="">
    <xsd:import namespace="95982f6c-2172-479f-8b01-dd33fa6fbe04"/>
    <xsd:import namespace="f6da95f1-0d27-4b84-83fb-450c771ae8a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982f6c-2172-479f-8b01-dd33fa6fbe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4d6df8f-d6bb-45dc-bd80-81c67b4c6360" ma:termSetId="09814cd3-568e-fe90-9814-8d621ff8fb84" ma:anchorId="fba54fb3-c3e1-fe81-a776-ca4b69148c4d" ma:open="true" ma:isKeyword="false">
      <xsd:complexType>
        <xsd:sequence>
          <xsd:element ref="pc:Terms" minOccurs="0" maxOccurs="1"/>
        </xsd:sequence>
      </xsd:complexType>
    </xsd:element>
    <xsd:element name="Date" ma:index="24" nillable="true" ma:displayName="Date"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f6da95f1-0d27-4b84-83fb-450c771ae8a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d6fe789-349a-4a6f-9d8b-da5054f92718}" ma:internalName="TaxCatchAll" ma:showField="CatchAllData" ma:web="f6da95f1-0d27-4b84-83fb-450c771ae8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ate xmlns="95982f6c-2172-479f-8b01-dd33fa6fbe04" xsi:nil="true"/>
    <TaxCatchAll xmlns="f6da95f1-0d27-4b84-83fb-450c771ae8a8" xsi:nil="true"/>
    <lcf76f155ced4ddcb4097134ff3c332f xmlns="95982f6c-2172-479f-8b01-dd33fa6fbe0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20EEBC-EA0D-4486-9D22-3989AE2A90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982f6c-2172-479f-8b01-dd33fa6fbe04"/>
    <ds:schemaRef ds:uri="f6da95f1-0d27-4b84-83fb-450c771ae8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1446E62-5977-4265-9915-0DB49DAAE71F}">
  <ds:schemaRefs>
    <ds:schemaRef ds:uri="http://purl.org/dc/terms/"/>
    <ds:schemaRef ds:uri="http://www.w3.org/XML/1998/namespace"/>
    <ds:schemaRef ds:uri="f6da95f1-0d27-4b84-83fb-450c771ae8a8"/>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schemas.openxmlformats.org/package/2006/metadata/core-properties"/>
    <ds:schemaRef ds:uri="95982f6c-2172-479f-8b01-dd33fa6fbe04"/>
    <ds:schemaRef ds:uri="http://purl.org/dc/dcmitype/"/>
  </ds:schemaRefs>
</ds:datastoreItem>
</file>

<file path=customXml/itemProps3.xml><?xml version="1.0" encoding="utf-8"?>
<ds:datastoreItem xmlns:ds="http://schemas.openxmlformats.org/officeDocument/2006/customXml" ds:itemID="{4240B079-DCDC-4152-8CA1-C79743DC49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230</TotalTime>
  <Words>693</Words>
  <Application>Microsoft Macintosh PowerPoint</Application>
  <PresentationFormat>Custom</PresentationFormat>
  <Paragraphs>90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ACADEMIC RESEARCH POSTER TEMPLATE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RESEARCH POSTER TEMPLATE</dc:title>
  <dc:creator>Angie Kennedy</dc:creator>
  <cp:lastModifiedBy>Elise Langenfeld</cp:lastModifiedBy>
  <cp:revision>9</cp:revision>
  <dcterms:created xsi:type="dcterms:W3CDTF">2020-12-14T23:09:42Z</dcterms:created>
  <dcterms:modified xsi:type="dcterms:W3CDTF">2022-11-03T21:45:25Z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0x01010053B4EE1ED631E14D85A24939D16C8936</vt:lpwstr>
  </property>
  <property fmtid="{D5CDD505-2E9C-101B-9397-08002B2CF9AE}" pid="3" name="MediaServiceImageTags">
    <vt:lpwstr/>
  </property>
</Properties>
</file>