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25"/>
  </p:notesMasterIdLst>
  <p:sldIdLst>
    <p:sldId id="256" r:id="rId5"/>
    <p:sldId id="264" r:id="rId6"/>
    <p:sldId id="291" r:id="rId7"/>
    <p:sldId id="276" r:id="rId8"/>
    <p:sldId id="271" r:id="rId9"/>
    <p:sldId id="289" r:id="rId10"/>
    <p:sldId id="290" r:id="rId11"/>
    <p:sldId id="268" r:id="rId12"/>
    <p:sldId id="287" r:id="rId13"/>
    <p:sldId id="270" r:id="rId14"/>
    <p:sldId id="267" r:id="rId15"/>
    <p:sldId id="295" r:id="rId16"/>
    <p:sldId id="292" r:id="rId17"/>
    <p:sldId id="293" r:id="rId18"/>
    <p:sldId id="294" r:id="rId19"/>
    <p:sldId id="272" r:id="rId20"/>
    <p:sldId id="274" r:id="rId21"/>
    <p:sldId id="288" r:id="rId22"/>
    <p:sldId id="275" r:id="rId23"/>
    <p:sldId id="26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1447"/>
  </p:normalViewPr>
  <p:slideViewPr>
    <p:cSldViewPr snapToGrid="0">
      <p:cViewPr varScale="1">
        <p:scale>
          <a:sx n="120" d="100"/>
          <a:sy n="120" d="100"/>
        </p:scale>
        <p:origin x="200" y="3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80E69-F393-4849-992F-9F8D313F9FD1}"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247E6FA4-BECB-4BB7-9071-7C97D6BE1189}">
      <dgm:prSet/>
      <dgm:spPr/>
      <dgm:t>
        <a:bodyPr/>
        <a:lstStyle/>
        <a:p>
          <a:r>
            <a:rPr lang="en-US" dirty="0"/>
            <a:t>CMHC </a:t>
          </a:r>
        </a:p>
      </dgm:t>
    </dgm:pt>
    <dgm:pt modelId="{05BADEF4-91B5-46EE-90C0-F21E1584AFBE}" type="parTrans" cxnId="{36DDA7D3-8F08-40DA-909E-443F7245BCAE}">
      <dgm:prSet/>
      <dgm:spPr/>
      <dgm:t>
        <a:bodyPr/>
        <a:lstStyle/>
        <a:p>
          <a:endParaRPr lang="en-US"/>
        </a:p>
      </dgm:t>
    </dgm:pt>
    <dgm:pt modelId="{B883DF53-A4CA-45D8-843F-0A23824D883F}" type="sibTrans" cxnId="{36DDA7D3-8F08-40DA-909E-443F7245BCAE}">
      <dgm:prSet/>
      <dgm:spPr/>
      <dgm:t>
        <a:bodyPr/>
        <a:lstStyle/>
        <a:p>
          <a:endParaRPr lang="en-US"/>
        </a:p>
      </dgm:t>
    </dgm:pt>
    <dgm:pt modelId="{0B41213B-7442-4628-87AC-C549A4679D08}">
      <dgm:prSet/>
      <dgm:spPr/>
      <dgm:t>
        <a:bodyPr/>
        <a:lstStyle/>
        <a:p>
          <a:r>
            <a:rPr lang="en-US"/>
            <a:t>SC </a:t>
          </a:r>
        </a:p>
      </dgm:t>
    </dgm:pt>
    <dgm:pt modelId="{185FD658-8BDD-4330-A2E7-0118F7DE2277}" type="parTrans" cxnId="{49430A87-F2B8-4EF4-863F-5FC43EB4006F}">
      <dgm:prSet/>
      <dgm:spPr/>
      <dgm:t>
        <a:bodyPr/>
        <a:lstStyle/>
        <a:p>
          <a:endParaRPr lang="en-US"/>
        </a:p>
      </dgm:t>
    </dgm:pt>
    <dgm:pt modelId="{3B7B1159-FCAF-4624-928F-4958FD39BCD9}" type="sibTrans" cxnId="{49430A87-F2B8-4EF4-863F-5FC43EB4006F}">
      <dgm:prSet/>
      <dgm:spPr/>
      <dgm:t>
        <a:bodyPr/>
        <a:lstStyle/>
        <a:p>
          <a:endParaRPr lang="en-US"/>
        </a:p>
      </dgm:t>
    </dgm:pt>
    <dgm:pt modelId="{D39C83AF-AE96-4F4C-ACCA-C775F0B7E2A0}">
      <dgm:prSet/>
      <dgm:spPr/>
      <dgm:t>
        <a:bodyPr/>
        <a:lstStyle/>
        <a:p>
          <a:r>
            <a:rPr lang="en-US"/>
            <a:t>SAHE </a:t>
          </a:r>
        </a:p>
      </dgm:t>
    </dgm:pt>
    <dgm:pt modelId="{07E722B5-F75B-46E0-AB27-30F12D2EAFFF}" type="parTrans" cxnId="{994BC0C6-E33C-4994-B95B-E894B6D54615}">
      <dgm:prSet/>
      <dgm:spPr/>
      <dgm:t>
        <a:bodyPr/>
        <a:lstStyle/>
        <a:p>
          <a:endParaRPr lang="en-US"/>
        </a:p>
      </dgm:t>
    </dgm:pt>
    <dgm:pt modelId="{E0B0DA6E-57E3-44DC-8C47-D2A04EFD5F01}" type="sibTrans" cxnId="{994BC0C6-E33C-4994-B95B-E894B6D54615}">
      <dgm:prSet/>
      <dgm:spPr/>
      <dgm:t>
        <a:bodyPr/>
        <a:lstStyle/>
        <a:p>
          <a:endParaRPr lang="en-US"/>
        </a:p>
      </dgm:t>
    </dgm:pt>
    <dgm:pt modelId="{4CD6793C-6E6D-4CE9-A6B8-5DBA09EB810D}">
      <dgm:prSet/>
      <dgm:spPr/>
      <dgm:t>
        <a:bodyPr/>
        <a:lstStyle/>
        <a:p>
          <a:r>
            <a:rPr lang="en-US" dirty="0"/>
            <a:t>Bridge </a:t>
          </a:r>
        </a:p>
      </dgm:t>
    </dgm:pt>
    <dgm:pt modelId="{819907A8-7377-4C57-9F39-4BABBA8F45EC}" type="parTrans" cxnId="{7D1684B9-65B3-491C-93EF-E786BC159162}">
      <dgm:prSet/>
      <dgm:spPr/>
      <dgm:t>
        <a:bodyPr/>
        <a:lstStyle/>
        <a:p>
          <a:endParaRPr lang="en-US"/>
        </a:p>
      </dgm:t>
    </dgm:pt>
    <dgm:pt modelId="{9767E5A7-D5CA-45CC-B916-371A7861D300}" type="sibTrans" cxnId="{7D1684B9-65B3-491C-93EF-E786BC159162}">
      <dgm:prSet/>
      <dgm:spPr/>
      <dgm:t>
        <a:bodyPr/>
        <a:lstStyle/>
        <a:p>
          <a:endParaRPr lang="en-US"/>
        </a:p>
      </dgm:t>
    </dgm:pt>
    <dgm:pt modelId="{FBB5C1AB-BBAD-C949-B473-C3F20749CA20}" type="pres">
      <dgm:prSet presAssocID="{F4580E69-F393-4849-992F-9F8D313F9FD1}" presName="linear" presStyleCnt="0">
        <dgm:presLayoutVars>
          <dgm:animLvl val="lvl"/>
          <dgm:resizeHandles val="exact"/>
        </dgm:presLayoutVars>
      </dgm:prSet>
      <dgm:spPr/>
    </dgm:pt>
    <dgm:pt modelId="{7A07BF12-89E4-494D-BF1F-A1620A7D5B56}" type="pres">
      <dgm:prSet presAssocID="{247E6FA4-BECB-4BB7-9071-7C97D6BE1189}" presName="parentText" presStyleLbl="node1" presStyleIdx="0" presStyleCnt="4">
        <dgm:presLayoutVars>
          <dgm:chMax val="0"/>
          <dgm:bulletEnabled val="1"/>
        </dgm:presLayoutVars>
      </dgm:prSet>
      <dgm:spPr/>
    </dgm:pt>
    <dgm:pt modelId="{B6B9D130-5FDB-8E45-9022-2E9C4D5AD2AC}" type="pres">
      <dgm:prSet presAssocID="{B883DF53-A4CA-45D8-843F-0A23824D883F}" presName="spacer" presStyleCnt="0"/>
      <dgm:spPr/>
    </dgm:pt>
    <dgm:pt modelId="{59F9924C-4559-9E41-9E7B-A4E80B491602}" type="pres">
      <dgm:prSet presAssocID="{0B41213B-7442-4628-87AC-C549A4679D08}" presName="parentText" presStyleLbl="node1" presStyleIdx="1" presStyleCnt="4">
        <dgm:presLayoutVars>
          <dgm:chMax val="0"/>
          <dgm:bulletEnabled val="1"/>
        </dgm:presLayoutVars>
      </dgm:prSet>
      <dgm:spPr/>
    </dgm:pt>
    <dgm:pt modelId="{20FD9136-D606-5349-80D0-09E4CB887086}" type="pres">
      <dgm:prSet presAssocID="{3B7B1159-FCAF-4624-928F-4958FD39BCD9}" presName="spacer" presStyleCnt="0"/>
      <dgm:spPr/>
    </dgm:pt>
    <dgm:pt modelId="{D08EACA9-9F08-3449-B066-C68A21B47F93}" type="pres">
      <dgm:prSet presAssocID="{D39C83AF-AE96-4F4C-ACCA-C775F0B7E2A0}" presName="parentText" presStyleLbl="node1" presStyleIdx="2" presStyleCnt="4">
        <dgm:presLayoutVars>
          <dgm:chMax val="0"/>
          <dgm:bulletEnabled val="1"/>
        </dgm:presLayoutVars>
      </dgm:prSet>
      <dgm:spPr/>
    </dgm:pt>
    <dgm:pt modelId="{F22B1E20-EFB0-DD42-869B-BF6512BDD365}" type="pres">
      <dgm:prSet presAssocID="{E0B0DA6E-57E3-44DC-8C47-D2A04EFD5F01}" presName="spacer" presStyleCnt="0"/>
      <dgm:spPr/>
    </dgm:pt>
    <dgm:pt modelId="{C49048D7-490B-7140-A0B8-6810C2CCFB2B}" type="pres">
      <dgm:prSet presAssocID="{4CD6793C-6E6D-4CE9-A6B8-5DBA09EB810D}" presName="parentText" presStyleLbl="node1" presStyleIdx="3" presStyleCnt="4">
        <dgm:presLayoutVars>
          <dgm:chMax val="0"/>
          <dgm:bulletEnabled val="1"/>
        </dgm:presLayoutVars>
      </dgm:prSet>
      <dgm:spPr/>
    </dgm:pt>
  </dgm:ptLst>
  <dgm:cxnLst>
    <dgm:cxn modelId="{A84F2115-BD6C-5847-B609-208A48E3A215}" type="presOf" srcId="{F4580E69-F393-4849-992F-9F8D313F9FD1}" destId="{FBB5C1AB-BBAD-C949-B473-C3F20749CA20}" srcOrd="0" destOrd="0" presId="urn:microsoft.com/office/officeart/2005/8/layout/vList2"/>
    <dgm:cxn modelId="{E5EC6A5F-4673-D445-AD85-8CAF626969D9}" type="presOf" srcId="{0B41213B-7442-4628-87AC-C549A4679D08}" destId="{59F9924C-4559-9E41-9E7B-A4E80B491602}" srcOrd="0" destOrd="0" presId="urn:microsoft.com/office/officeart/2005/8/layout/vList2"/>
    <dgm:cxn modelId="{49430A87-F2B8-4EF4-863F-5FC43EB4006F}" srcId="{F4580E69-F393-4849-992F-9F8D313F9FD1}" destId="{0B41213B-7442-4628-87AC-C549A4679D08}" srcOrd="1" destOrd="0" parTransId="{185FD658-8BDD-4330-A2E7-0118F7DE2277}" sibTransId="{3B7B1159-FCAF-4624-928F-4958FD39BCD9}"/>
    <dgm:cxn modelId="{1BC9D98B-B4DB-234C-9399-CDCAACFB5668}" type="presOf" srcId="{D39C83AF-AE96-4F4C-ACCA-C775F0B7E2A0}" destId="{D08EACA9-9F08-3449-B066-C68A21B47F93}" srcOrd="0" destOrd="0" presId="urn:microsoft.com/office/officeart/2005/8/layout/vList2"/>
    <dgm:cxn modelId="{7D1684B9-65B3-491C-93EF-E786BC159162}" srcId="{F4580E69-F393-4849-992F-9F8D313F9FD1}" destId="{4CD6793C-6E6D-4CE9-A6B8-5DBA09EB810D}" srcOrd="3" destOrd="0" parTransId="{819907A8-7377-4C57-9F39-4BABBA8F45EC}" sibTransId="{9767E5A7-D5CA-45CC-B916-371A7861D300}"/>
    <dgm:cxn modelId="{994BC0C6-E33C-4994-B95B-E894B6D54615}" srcId="{F4580E69-F393-4849-992F-9F8D313F9FD1}" destId="{D39C83AF-AE96-4F4C-ACCA-C775F0B7E2A0}" srcOrd="2" destOrd="0" parTransId="{07E722B5-F75B-46E0-AB27-30F12D2EAFFF}" sibTransId="{E0B0DA6E-57E3-44DC-8C47-D2A04EFD5F01}"/>
    <dgm:cxn modelId="{36DDA7D3-8F08-40DA-909E-443F7245BCAE}" srcId="{F4580E69-F393-4849-992F-9F8D313F9FD1}" destId="{247E6FA4-BECB-4BB7-9071-7C97D6BE1189}" srcOrd="0" destOrd="0" parTransId="{05BADEF4-91B5-46EE-90C0-F21E1584AFBE}" sibTransId="{B883DF53-A4CA-45D8-843F-0A23824D883F}"/>
    <dgm:cxn modelId="{C9EEB6E3-5D13-024E-931B-B42D424D0271}" type="presOf" srcId="{247E6FA4-BECB-4BB7-9071-7C97D6BE1189}" destId="{7A07BF12-89E4-494D-BF1F-A1620A7D5B56}" srcOrd="0" destOrd="0" presId="urn:microsoft.com/office/officeart/2005/8/layout/vList2"/>
    <dgm:cxn modelId="{3DBCCDF9-E0CC-5A46-A7CE-D8E71A102D17}" type="presOf" srcId="{4CD6793C-6E6D-4CE9-A6B8-5DBA09EB810D}" destId="{C49048D7-490B-7140-A0B8-6810C2CCFB2B}" srcOrd="0" destOrd="0" presId="urn:microsoft.com/office/officeart/2005/8/layout/vList2"/>
    <dgm:cxn modelId="{334ACAB4-13F0-074B-A5CB-57AAA10BEFAD}" type="presParOf" srcId="{FBB5C1AB-BBAD-C949-B473-C3F20749CA20}" destId="{7A07BF12-89E4-494D-BF1F-A1620A7D5B56}" srcOrd="0" destOrd="0" presId="urn:microsoft.com/office/officeart/2005/8/layout/vList2"/>
    <dgm:cxn modelId="{117094F6-D67B-6C48-8BB9-4568A28739D9}" type="presParOf" srcId="{FBB5C1AB-BBAD-C949-B473-C3F20749CA20}" destId="{B6B9D130-5FDB-8E45-9022-2E9C4D5AD2AC}" srcOrd="1" destOrd="0" presId="urn:microsoft.com/office/officeart/2005/8/layout/vList2"/>
    <dgm:cxn modelId="{B38D8904-F1A3-E349-A3BD-FD0A453E8DD0}" type="presParOf" srcId="{FBB5C1AB-BBAD-C949-B473-C3F20749CA20}" destId="{59F9924C-4559-9E41-9E7B-A4E80B491602}" srcOrd="2" destOrd="0" presId="urn:microsoft.com/office/officeart/2005/8/layout/vList2"/>
    <dgm:cxn modelId="{5485D73B-9989-8D41-92D6-7EC56B99A778}" type="presParOf" srcId="{FBB5C1AB-BBAD-C949-B473-C3F20749CA20}" destId="{20FD9136-D606-5349-80D0-09E4CB887086}" srcOrd="3" destOrd="0" presId="urn:microsoft.com/office/officeart/2005/8/layout/vList2"/>
    <dgm:cxn modelId="{7BCBCF6A-2AD2-674E-9CFE-BCCC9E4C3871}" type="presParOf" srcId="{FBB5C1AB-BBAD-C949-B473-C3F20749CA20}" destId="{D08EACA9-9F08-3449-B066-C68A21B47F93}" srcOrd="4" destOrd="0" presId="urn:microsoft.com/office/officeart/2005/8/layout/vList2"/>
    <dgm:cxn modelId="{3DCC3864-2153-A648-9632-14311371C0F6}" type="presParOf" srcId="{FBB5C1AB-BBAD-C949-B473-C3F20749CA20}" destId="{F22B1E20-EFB0-DD42-869B-BF6512BDD365}" srcOrd="5" destOrd="0" presId="urn:microsoft.com/office/officeart/2005/8/layout/vList2"/>
    <dgm:cxn modelId="{FE6C7B99-8324-CD46-84F9-2EADD771C922}" type="presParOf" srcId="{FBB5C1AB-BBAD-C949-B473-C3F20749CA20}" destId="{C49048D7-490B-7140-A0B8-6810C2CCFB2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7BF12-89E4-494D-BF1F-A1620A7D5B56}">
      <dsp:nvSpPr>
        <dsp:cNvPr id="0" name=""/>
        <dsp:cNvSpPr/>
      </dsp:nvSpPr>
      <dsp:spPr>
        <a:xfrm>
          <a:off x="0" y="23451"/>
          <a:ext cx="6508377" cy="887445"/>
        </a:xfrm>
        <a:prstGeom prst="roundRect">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CMHC </a:t>
          </a:r>
        </a:p>
      </dsp:txBody>
      <dsp:txXfrm>
        <a:off x="43321" y="66772"/>
        <a:ext cx="6421735" cy="800803"/>
      </dsp:txXfrm>
    </dsp:sp>
    <dsp:sp modelId="{59F9924C-4559-9E41-9E7B-A4E80B491602}">
      <dsp:nvSpPr>
        <dsp:cNvPr id="0" name=""/>
        <dsp:cNvSpPr/>
      </dsp:nvSpPr>
      <dsp:spPr>
        <a:xfrm>
          <a:off x="0" y="1017456"/>
          <a:ext cx="6508377" cy="887445"/>
        </a:xfrm>
        <a:prstGeom prst="roundRect">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SC </a:t>
          </a:r>
        </a:p>
      </dsp:txBody>
      <dsp:txXfrm>
        <a:off x="43321" y="1060777"/>
        <a:ext cx="6421735" cy="800803"/>
      </dsp:txXfrm>
    </dsp:sp>
    <dsp:sp modelId="{D08EACA9-9F08-3449-B066-C68A21B47F93}">
      <dsp:nvSpPr>
        <dsp:cNvPr id="0" name=""/>
        <dsp:cNvSpPr/>
      </dsp:nvSpPr>
      <dsp:spPr>
        <a:xfrm>
          <a:off x="0" y="2011461"/>
          <a:ext cx="6508377" cy="887445"/>
        </a:xfrm>
        <a:prstGeom prst="roundRect">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SAHE </a:t>
          </a:r>
        </a:p>
      </dsp:txBody>
      <dsp:txXfrm>
        <a:off x="43321" y="2054782"/>
        <a:ext cx="6421735" cy="800803"/>
      </dsp:txXfrm>
    </dsp:sp>
    <dsp:sp modelId="{C49048D7-490B-7140-A0B8-6810C2CCFB2B}">
      <dsp:nvSpPr>
        <dsp:cNvPr id="0" name=""/>
        <dsp:cNvSpPr/>
      </dsp:nvSpPr>
      <dsp:spPr>
        <a:xfrm>
          <a:off x="0" y="3005466"/>
          <a:ext cx="6508377" cy="887445"/>
        </a:xfrm>
        <a:prstGeom prst="roundRect">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Bridge </a:t>
          </a:r>
        </a:p>
      </dsp:txBody>
      <dsp:txXfrm>
        <a:off x="43321" y="3048787"/>
        <a:ext cx="6421735" cy="8008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5DAFD-F6E9-4446-99F8-645D7E36BC28}" type="datetimeFigureOut">
              <a:rPr lang="en-US" smtClean="0"/>
              <a:t>4/8/24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6CE39A-0D23-4261-86D2-905632597247}" type="slidenum">
              <a:rPr lang="en-US" smtClean="0"/>
              <a:t>‹#›</a:t>
            </a:fld>
            <a:endParaRPr lang="en-US"/>
          </a:p>
        </p:txBody>
      </p:sp>
    </p:spTree>
    <p:extLst>
      <p:ext uri="{BB962C8B-B14F-4D97-AF65-F5344CB8AC3E}">
        <p14:creationId xmlns:p14="http://schemas.microsoft.com/office/powerpoint/2010/main" val="367312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Tina </a:t>
            </a:r>
          </a:p>
        </p:txBody>
      </p:sp>
      <p:sp>
        <p:nvSpPr>
          <p:cNvPr id="4" name="Slide Number Placeholder 3"/>
          <p:cNvSpPr>
            <a:spLocks noGrp="1"/>
          </p:cNvSpPr>
          <p:nvPr>
            <p:ph type="sldNum" sz="quarter" idx="5"/>
          </p:nvPr>
        </p:nvSpPr>
        <p:spPr/>
        <p:txBody>
          <a:bodyPr/>
          <a:lstStyle/>
          <a:p>
            <a:fld id="{C76CE39A-0D23-4261-86D2-905632597247}" type="slidenum">
              <a:rPr lang="en-US" smtClean="0"/>
              <a:t>1</a:t>
            </a:fld>
            <a:endParaRPr lang="en-US"/>
          </a:p>
        </p:txBody>
      </p:sp>
    </p:spTree>
    <p:extLst>
      <p:ext uri="{BB962C8B-B14F-4D97-AF65-F5344CB8AC3E}">
        <p14:creationId xmlns:p14="http://schemas.microsoft.com/office/powerpoint/2010/main" val="736471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Isak</a:t>
            </a:r>
          </a:p>
        </p:txBody>
      </p:sp>
      <p:sp>
        <p:nvSpPr>
          <p:cNvPr id="4" name="Slide Number Placeholder 3"/>
          <p:cNvSpPr>
            <a:spLocks noGrp="1"/>
          </p:cNvSpPr>
          <p:nvPr>
            <p:ph type="sldNum" sz="quarter" idx="5"/>
          </p:nvPr>
        </p:nvSpPr>
        <p:spPr/>
        <p:txBody>
          <a:bodyPr/>
          <a:lstStyle/>
          <a:p>
            <a:fld id="{C76CE39A-0D23-4261-86D2-905632597247}" type="slidenum">
              <a:rPr lang="en-US" smtClean="0"/>
              <a:t>17</a:t>
            </a:fld>
            <a:endParaRPr lang="en-US"/>
          </a:p>
        </p:txBody>
      </p:sp>
    </p:spTree>
    <p:extLst>
      <p:ext uri="{BB962C8B-B14F-4D97-AF65-F5344CB8AC3E}">
        <p14:creationId xmlns:p14="http://schemas.microsoft.com/office/powerpoint/2010/main" val="3389675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6CE39A-0D23-4261-86D2-905632597247}" type="slidenum">
              <a:rPr lang="en-US" smtClean="0"/>
              <a:t>18</a:t>
            </a:fld>
            <a:endParaRPr lang="en-US"/>
          </a:p>
        </p:txBody>
      </p:sp>
    </p:spTree>
    <p:extLst>
      <p:ext uri="{BB962C8B-B14F-4D97-AF65-F5344CB8AC3E}">
        <p14:creationId xmlns:p14="http://schemas.microsoft.com/office/powerpoint/2010/main" val="1278723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Tina </a:t>
            </a:r>
          </a:p>
        </p:txBody>
      </p:sp>
      <p:sp>
        <p:nvSpPr>
          <p:cNvPr id="4" name="Slide Number Placeholder 3"/>
          <p:cNvSpPr>
            <a:spLocks noGrp="1"/>
          </p:cNvSpPr>
          <p:nvPr>
            <p:ph type="sldNum" sz="quarter" idx="5"/>
          </p:nvPr>
        </p:nvSpPr>
        <p:spPr/>
        <p:txBody>
          <a:bodyPr/>
          <a:lstStyle/>
          <a:p>
            <a:fld id="{C76CE39A-0D23-4261-86D2-905632597247}" type="slidenum">
              <a:rPr lang="en-US" smtClean="0"/>
              <a:t>19</a:t>
            </a:fld>
            <a:endParaRPr lang="en-US"/>
          </a:p>
        </p:txBody>
      </p:sp>
    </p:spTree>
    <p:extLst>
      <p:ext uri="{BB962C8B-B14F-4D97-AF65-F5344CB8AC3E}">
        <p14:creationId xmlns:p14="http://schemas.microsoft.com/office/powerpoint/2010/main" val="256970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introduce</a:t>
            </a:r>
          </a:p>
          <a:p>
            <a:r>
              <a:rPr lang="en-US" dirty="0"/>
              <a:t>New Ga and Praveen </a:t>
            </a:r>
          </a:p>
          <a:p>
            <a:endParaRPr lang="en-US" dirty="0"/>
          </a:p>
        </p:txBody>
      </p:sp>
      <p:sp>
        <p:nvSpPr>
          <p:cNvPr id="4" name="Slide Number Placeholder 3"/>
          <p:cNvSpPr>
            <a:spLocks noGrp="1"/>
          </p:cNvSpPr>
          <p:nvPr>
            <p:ph type="sldNum" sz="quarter" idx="10"/>
          </p:nvPr>
        </p:nvSpPr>
        <p:spPr/>
        <p:txBody>
          <a:bodyPr/>
          <a:lstStyle/>
          <a:p>
            <a:fld id="{C76CE39A-0D23-4261-86D2-905632597247}" type="slidenum">
              <a:rPr lang="en-US" smtClean="0"/>
              <a:t>2</a:t>
            </a:fld>
            <a:endParaRPr lang="en-US"/>
          </a:p>
        </p:txBody>
      </p:sp>
    </p:spTree>
    <p:extLst>
      <p:ext uri="{BB962C8B-B14F-4D97-AF65-F5344CB8AC3E}">
        <p14:creationId xmlns:p14="http://schemas.microsoft.com/office/powerpoint/2010/main" val="70711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Ashley</a:t>
            </a:r>
          </a:p>
        </p:txBody>
      </p:sp>
      <p:sp>
        <p:nvSpPr>
          <p:cNvPr id="4" name="Slide Number Placeholder 3"/>
          <p:cNvSpPr>
            <a:spLocks noGrp="1"/>
          </p:cNvSpPr>
          <p:nvPr>
            <p:ph type="sldNum" sz="quarter" idx="5"/>
          </p:nvPr>
        </p:nvSpPr>
        <p:spPr/>
        <p:txBody>
          <a:bodyPr/>
          <a:lstStyle/>
          <a:p>
            <a:fld id="{C76CE39A-0D23-4261-86D2-905632597247}" type="slidenum">
              <a:rPr lang="en-US" smtClean="0"/>
              <a:t>4</a:t>
            </a:fld>
            <a:endParaRPr lang="en-US"/>
          </a:p>
        </p:txBody>
      </p:sp>
    </p:spTree>
    <p:extLst>
      <p:ext uri="{BB962C8B-B14F-4D97-AF65-F5344CB8AC3E}">
        <p14:creationId xmlns:p14="http://schemas.microsoft.com/office/powerpoint/2010/main" val="55952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Ashley/Abby</a:t>
            </a:r>
          </a:p>
        </p:txBody>
      </p:sp>
      <p:sp>
        <p:nvSpPr>
          <p:cNvPr id="4" name="Slide Number Placeholder 3"/>
          <p:cNvSpPr>
            <a:spLocks noGrp="1"/>
          </p:cNvSpPr>
          <p:nvPr>
            <p:ph type="sldNum" sz="quarter" idx="5"/>
          </p:nvPr>
        </p:nvSpPr>
        <p:spPr/>
        <p:txBody>
          <a:bodyPr/>
          <a:lstStyle/>
          <a:p>
            <a:fld id="{C76CE39A-0D23-4261-86D2-905632597247}" type="slidenum">
              <a:rPr lang="en-US" smtClean="0"/>
              <a:t>5</a:t>
            </a:fld>
            <a:endParaRPr lang="en-US"/>
          </a:p>
        </p:txBody>
      </p:sp>
    </p:spTree>
    <p:extLst>
      <p:ext uri="{BB962C8B-B14F-4D97-AF65-F5344CB8AC3E}">
        <p14:creationId xmlns:p14="http://schemas.microsoft.com/office/powerpoint/2010/main" val="3437376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Tina ABR</a:t>
            </a:r>
          </a:p>
        </p:txBody>
      </p:sp>
      <p:sp>
        <p:nvSpPr>
          <p:cNvPr id="4" name="Slide Number Placeholder 3"/>
          <p:cNvSpPr>
            <a:spLocks noGrp="1"/>
          </p:cNvSpPr>
          <p:nvPr>
            <p:ph type="sldNum" sz="quarter" idx="5"/>
          </p:nvPr>
        </p:nvSpPr>
        <p:spPr/>
        <p:txBody>
          <a:bodyPr/>
          <a:lstStyle/>
          <a:p>
            <a:fld id="{C76CE39A-0D23-4261-86D2-905632597247}" type="slidenum">
              <a:rPr lang="en-US" smtClean="0"/>
              <a:t>8</a:t>
            </a:fld>
            <a:endParaRPr lang="en-US"/>
          </a:p>
        </p:txBody>
      </p:sp>
    </p:spTree>
    <p:extLst>
      <p:ext uri="{BB962C8B-B14F-4D97-AF65-F5344CB8AC3E}">
        <p14:creationId xmlns:p14="http://schemas.microsoft.com/office/powerpoint/2010/main" val="293126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Tina/Thang</a:t>
            </a:r>
          </a:p>
        </p:txBody>
      </p:sp>
      <p:sp>
        <p:nvSpPr>
          <p:cNvPr id="4" name="Slide Number Placeholder 3"/>
          <p:cNvSpPr>
            <a:spLocks noGrp="1"/>
          </p:cNvSpPr>
          <p:nvPr>
            <p:ph type="sldNum" sz="quarter" idx="5"/>
          </p:nvPr>
        </p:nvSpPr>
        <p:spPr/>
        <p:txBody>
          <a:bodyPr/>
          <a:lstStyle/>
          <a:p>
            <a:fld id="{C76CE39A-0D23-4261-86D2-905632597247}" type="slidenum">
              <a:rPr lang="en-US" smtClean="0"/>
              <a:t>9</a:t>
            </a:fld>
            <a:endParaRPr lang="en-US"/>
          </a:p>
        </p:txBody>
      </p:sp>
    </p:spTree>
    <p:extLst>
      <p:ext uri="{BB962C8B-B14F-4D97-AF65-F5344CB8AC3E}">
        <p14:creationId xmlns:p14="http://schemas.microsoft.com/office/powerpoint/2010/main" val="269088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Isak</a:t>
            </a:r>
          </a:p>
        </p:txBody>
      </p:sp>
      <p:sp>
        <p:nvSpPr>
          <p:cNvPr id="4" name="Slide Number Placeholder 3"/>
          <p:cNvSpPr>
            <a:spLocks noGrp="1"/>
          </p:cNvSpPr>
          <p:nvPr>
            <p:ph type="sldNum" sz="quarter" idx="5"/>
          </p:nvPr>
        </p:nvSpPr>
        <p:spPr/>
        <p:txBody>
          <a:bodyPr/>
          <a:lstStyle/>
          <a:p>
            <a:fld id="{C76CE39A-0D23-4261-86D2-905632597247}" type="slidenum">
              <a:rPr lang="en-US" smtClean="0"/>
              <a:t>10</a:t>
            </a:fld>
            <a:endParaRPr lang="en-US"/>
          </a:p>
        </p:txBody>
      </p:sp>
    </p:spTree>
    <p:extLst>
      <p:ext uri="{BB962C8B-B14F-4D97-AF65-F5344CB8AC3E}">
        <p14:creationId xmlns:p14="http://schemas.microsoft.com/office/powerpoint/2010/main" val="292733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Abby/Ashley/Thang</a:t>
            </a:r>
          </a:p>
        </p:txBody>
      </p:sp>
      <p:sp>
        <p:nvSpPr>
          <p:cNvPr id="4" name="Slide Number Placeholder 3"/>
          <p:cNvSpPr>
            <a:spLocks noGrp="1"/>
          </p:cNvSpPr>
          <p:nvPr>
            <p:ph type="sldNum" sz="quarter" idx="5"/>
          </p:nvPr>
        </p:nvSpPr>
        <p:spPr/>
        <p:txBody>
          <a:bodyPr/>
          <a:lstStyle/>
          <a:p>
            <a:fld id="{C76CE39A-0D23-4261-86D2-905632597247}" type="slidenum">
              <a:rPr lang="en-US" smtClean="0"/>
              <a:t>11</a:t>
            </a:fld>
            <a:endParaRPr lang="en-US"/>
          </a:p>
        </p:txBody>
      </p:sp>
    </p:spTree>
    <p:extLst>
      <p:ext uri="{BB962C8B-B14F-4D97-AF65-F5344CB8AC3E}">
        <p14:creationId xmlns:p14="http://schemas.microsoft.com/office/powerpoint/2010/main" val="42756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Isak</a:t>
            </a:r>
          </a:p>
        </p:txBody>
      </p:sp>
      <p:sp>
        <p:nvSpPr>
          <p:cNvPr id="4" name="Slide Number Placeholder 3"/>
          <p:cNvSpPr>
            <a:spLocks noGrp="1"/>
          </p:cNvSpPr>
          <p:nvPr>
            <p:ph type="sldNum" sz="quarter" idx="5"/>
          </p:nvPr>
        </p:nvSpPr>
        <p:spPr/>
        <p:txBody>
          <a:bodyPr/>
          <a:lstStyle/>
          <a:p>
            <a:fld id="{C76CE39A-0D23-4261-86D2-905632597247}" type="slidenum">
              <a:rPr lang="en-US" smtClean="0"/>
              <a:t>16</a:t>
            </a:fld>
            <a:endParaRPr lang="en-US"/>
          </a:p>
        </p:txBody>
      </p:sp>
    </p:spTree>
    <p:extLst>
      <p:ext uri="{BB962C8B-B14F-4D97-AF65-F5344CB8AC3E}">
        <p14:creationId xmlns:p14="http://schemas.microsoft.com/office/powerpoint/2010/main" val="3649223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25993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baseline="0">
                <a:solidFill>
                  <a:schemeClr val="accent1"/>
                </a:solidFill>
                <a:latin typeface="+mj-lt"/>
                <a:ea typeface="+mj-ea"/>
                <a:cs typeface="+mj-cs"/>
              </a:defRPr>
            </a:lvl1pPr>
          </a:lstStyle>
          <a:p>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80FB9DEF-5154-644F-A0E9-93CF50080DC9}" type="datetime1">
              <a:rPr lang="en-US" smtClean="0"/>
              <a:t>4/8/24</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r>
              <a:rPr lang="en-US"/>
              <a:t>TC</a:t>
            </a:r>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6F3E73C2-8C6D-1F42-A191-893F781EECA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5D9D3739-8C7A-CB40-AAC9-13B5E8EF0D91}" type="datetime1">
              <a:rPr lang="en-US" smtClean="0"/>
              <a:t>4/8/24</a:t>
            </a:fld>
            <a:endParaRPr lang="en-US"/>
          </a:p>
        </p:txBody>
      </p:sp>
      <p:sp>
        <p:nvSpPr>
          <p:cNvPr id="6" name="Footer Placeholder 5"/>
          <p:cNvSpPr>
            <a:spLocks noGrp="1"/>
          </p:cNvSpPr>
          <p:nvPr>
            <p:ph type="ftr" sz="quarter" idx="11"/>
          </p:nvPr>
        </p:nvSpPr>
        <p:spPr/>
        <p:txBody>
          <a:bodyPr/>
          <a:lstStyle/>
          <a:p>
            <a:r>
              <a:rPr lang="en-US"/>
              <a:t>TC</a:t>
            </a:r>
          </a:p>
        </p:txBody>
      </p:sp>
      <p:sp>
        <p:nvSpPr>
          <p:cNvPr id="7" name="Slide Number Placeholder 6"/>
          <p:cNvSpPr>
            <a:spLocks noGrp="1"/>
          </p:cNvSpPr>
          <p:nvPr>
            <p:ph type="sldNum" sz="quarter" idx="12"/>
          </p:nvPr>
        </p:nvSpPr>
        <p:spPr/>
        <p:txBody>
          <a:bodyPr/>
          <a:lstStyle/>
          <a:p>
            <a:fld id="{6F3E73C2-8C6D-1F42-A191-893F781EECAD}"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DA03530-1BEE-2B48-B5EA-99EF99D8F03B}" type="datetime1">
              <a:rPr lang="en-US" smtClean="0"/>
              <a:t>4/8/24</a:t>
            </a:fld>
            <a:endParaRPr lang="en-US"/>
          </a:p>
        </p:txBody>
      </p:sp>
      <p:sp>
        <p:nvSpPr>
          <p:cNvPr id="6" name="Footer Placeholder 5"/>
          <p:cNvSpPr>
            <a:spLocks noGrp="1"/>
          </p:cNvSpPr>
          <p:nvPr>
            <p:ph type="ftr" sz="quarter" idx="11"/>
          </p:nvPr>
        </p:nvSpPr>
        <p:spPr/>
        <p:txBody>
          <a:bodyPr/>
          <a:lstStyle/>
          <a:p>
            <a:r>
              <a:rPr lang="en-US"/>
              <a:t>TC</a:t>
            </a:r>
          </a:p>
        </p:txBody>
      </p:sp>
      <p:sp>
        <p:nvSpPr>
          <p:cNvPr id="7" name="Slide Number Placeholder 6"/>
          <p:cNvSpPr>
            <a:spLocks noGrp="1"/>
          </p:cNvSpPr>
          <p:nvPr>
            <p:ph type="sldNum" sz="quarter" idx="12"/>
          </p:nvPr>
        </p:nvSpPr>
        <p:spPr/>
        <p:txBody>
          <a:bodyPr/>
          <a:lstStyle/>
          <a:p>
            <a:fld id="{6F3E73C2-8C6D-1F42-A191-893F781EECAD}"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7A75551-0024-A046-8F4D-0B101C69656C}" type="datetime1">
              <a:rPr lang="en-US" smtClean="0"/>
              <a:t>4/8/24</a:t>
            </a:fld>
            <a:endParaRPr lang="en-US"/>
          </a:p>
        </p:txBody>
      </p:sp>
      <p:sp>
        <p:nvSpPr>
          <p:cNvPr id="4" name="Footer Placeholder 3"/>
          <p:cNvSpPr>
            <a:spLocks noGrp="1"/>
          </p:cNvSpPr>
          <p:nvPr>
            <p:ph type="ftr" sz="quarter" idx="11"/>
          </p:nvPr>
        </p:nvSpPr>
        <p:spPr/>
        <p:txBody>
          <a:bodyPr/>
          <a:lstStyle/>
          <a:p>
            <a:r>
              <a:rPr lang="en-US"/>
              <a:t>TC</a:t>
            </a:r>
          </a:p>
        </p:txBody>
      </p:sp>
      <p:sp>
        <p:nvSpPr>
          <p:cNvPr id="5" name="Slide Number Placeholder 4"/>
          <p:cNvSpPr>
            <a:spLocks noGrp="1"/>
          </p:cNvSpPr>
          <p:nvPr>
            <p:ph type="sldNum" sz="quarter" idx="12"/>
          </p:nvPr>
        </p:nvSpPr>
        <p:spPr/>
        <p:txBody>
          <a:bodyPr/>
          <a:lstStyle/>
          <a:p>
            <a:fld id="{6F3E73C2-8C6D-1F42-A191-893F781EECA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96E0893C-9C55-5B41-BE46-D2CE066BE01A}" type="datetime1">
              <a:rPr lang="en-US" smtClean="0"/>
              <a:t>4/8/24</a:t>
            </a:fld>
            <a:endParaRPr lang="en-US"/>
          </a:p>
        </p:txBody>
      </p:sp>
      <p:sp>
        <p:nvSpPr>
          <p:cNvPr id="3" name="Footer Placeholder 2"/>
          <p:cNvSpPr>
            <a:spLocks noGrp="1"/>
          </p:cNvSpPr>
          <p:nvPr>
            <p:ph type="ftr" sz="quarter" idx="11"/>
          </p:nvPr>
        </p:nvSpPr>
        <p:spPr/>
        <p:txBody>
          <a:bodyPr/>
          <a:lstStyle/>
          <a:p>
            <a:r>
              <a:rPr lang="en-US"/>
              <a:t>TC</a:t>
            </a:r>
          </a:p>
        </p:txBody>
      </p:sp>
      <p:sp>
        <p:nvSpPr>
          <p:cNvPr id="4" name="Slide Number Placeholder 3"/>
          <p:cNvSpPr>
            <a:spLocks noGrp="1"/>
          </p:cNvSpPr>
          <p:nvPr>
            <p:ph type="sldNum" sz="quarter" idx="12"/>
          </p:nvPr>
        </p:nvSpPr>
        <p:spPr/>
        <p:txBody>
          <a:bodyPr/>
          <a:lstStyle/>
          <a:p>
            <a:fld id="{6F3E73C2-8C6D-1F42-A191-893F781EECA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ADDA45-36CE-3648-B326-57A2DCA47F9C}" type="datetime1">
              <a:rPr lang="en-US" smtClean="0"/>
              <a:t>4/8/24</a:t>
            </a:fld>
            <a:endParaRPr lang="en-US"/>
          </a:p>
        </p:txBody>
      </p:sp>
      <p:sp>
        <p:nvSpPr>
          <p:cNvPr id="6" name="Footer Placeholder 5"/>
          <p:cNvSpPr>
            <a:spLocks noGrp="1"/>
          </p:cNvSpPr>
          <p:nvPr>
            <p:ph type="ftr" sz="quarter" idx="11"/>
          </p:nvPr>
        </p:nvSpPr>
        <p:spPr/>
        <p:txBody>
          <a:bodyPr/>
          <a:lstStyle/>
          <a:p>
            <a:r>
              <a:rPr lang="en-US"/>
              <a:t>TC</a:t>
            </a:r>
          </a:p>
        </p:txBody>
      </p:sp>
      <p:sp>
        <p:nvSpPr>
          <p:cNvPr id="7" name="Slide Number Placeholder 6"/>
          <p:cNvSpPr>
            <a:spLocks noGrp="1"/>
          </p:cNvSpPr>
          <p:nvPr>
            <p:ph type="sldNum" sz="quarter" idx="12"/>
          </p:nvPr>
        </p:nvSpPr>
        <p:spPr/>
        <p:txBody>
          <a:bodyPr/>
          <a:lstStyle/>
          <a:p>
            <a:fld id="{6F3E73C2-8C6D-1F42-A191-893F781EECA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4C280DFF-7C69-0049-AC36-9E5771A742AD}" type="datetime1">
              <a:rPr lang="en-US" smtClean="0"/>
              <a:t>4/8/24</a:t>
            </a:fld>
            <a:endParaRPr lang="en-US"/>
          </a:p>
        </p:txBody>
      </p:sp>
      <p:sp>
        <p:nvSpPr>
          <p:cNvPr id="6" name="Footer Placeholder 5"/>
          <p:cNvSpPr>
            <a:spLocks noGrp="1"/>
          </p:cNvSpPr>
          <p:nvPr>
            <p:ph type="ftr" sz="quarter" idx="11"/>
          </p:nvPr>
        </p:nvSpPr>
        <p:spPr>
          <a:xfrm>
            <a:off x="174812" y="6356350"/>
            <a:ext cx="3863788" cy="365125"/>
          </a:xfrm>
        </p:spPr>
        <p:txBody>
          <a:bodyPr/>
          <a:lstStyle/>
          <a:p>
            <a:r>
              <a:rPr lang="en-US"/>
              <a:t>TC</a:t>
            </a:r>
          </a:p>
        </p:txBody>
      </p:sp>
      <p:sp>
        <p:nvSpPr>
          <p:cNvPr id="7" name="Slide Number Placeholder 6"/>
          <p:cNvSpPr>
            <a:spLocks noGrp="1"/>
          </p:cNvSpPr>
          <p:nvPr>
            <p:ph type="sldNum" sz="quarter" idx="12"/>
          </p:nvPr>
        </p:nvSpPr>
        <p:spPr/>
        <p:txBody>
          <a:bodyPr/>
          <a:lstStyle/>
          <a:p>
            <a:fld id="{6F3E73C2-8C6D-1F42-A191-893F781EECAD}"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10323C-05FB-FF44-8DB6-FE9E32D6B301}" type="datetime1">
              <a:rPr lang="en-US" smtClean="0"/>
              <a:t>4/8/24</a:t>
            </a:fld>
            <a:endParaRPr lang="en-US"/>
          </a:p>
        </p:txBody>
      </p:sp>
      <p:sp>
        <p:nvSpPr>
          <p:cNvPr id="6" name="Footer Placeholder 5"/>
          <p:cNvSpPr>
            <a:spLocks noGrp="1"/>
          </p:cNvSpPr>
          <p:nvPr>
            <p:ph type="ftr" sz="quarter" idx="11"/>
          </p:nvPr>
        </p:nvSpPr>
        <p:spPr/>
        <p:txBody>
          <a:bodyPr/>
          <a:lstStyle/>
          <a:p>
            <a:r>
              <a:rPr lang="en-US"/>
              <a:t>TC</a:t>
            </a:r>
          </a:p>
        </p:txBody>
      </p:sp>
      <p:sp>
        <p:nvSpPr>
          <p:cNvPr id="7" name="Slide Number Placeholder 6"/>
          <p:cNvSpPr>
            <a:spLocks noGrp="1"/>
          </p:cNvSpPr>
          <p:nvPr>
            <p:ph type="sldNum" sz="quarter" idx="12"/>
          </p:nvPr>
        </p:nvSpPr>
        <p:spPr/>
        <p:txBody>
          <a:bodyPr/>
          <a:lstStyle/>
          <a:p>
            <a:fld id="{6F3E73C2-8C6D-1F42-A191-893F781EECA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731FE7-A555-4943-9F47-F8AA56CAA2E9}" type="datetime1">
              <a:rPr lang="en-US" smtClean="0"/>
              <a:t>4/8/24</a:t>
            </a:fld>
            <a:endParaRPr lang="en-US"/>
          </a:p>
        </p:txBody>
      </p:sp>
      <p:sp>
        <p:nvSpPr>
          <p:cNvPr id="6" name="Footer Placeholder 5"/>
          <p:cNvSpPr>
            <a:spLocks noGrp="1"/>
          </p:cNvSpPr>
          <p:nvPr>
            <p:ph type="ftr" sz="quarter" idx="11"/>
          </p:nvPr>
        </p:nvSpPr>
        <p:spPr/>
        <p:txBody>
          <a:bodyPr/>
          <a:lstStyle/>
          <a:p>
            <a:r>
              <a:rPr lang="en-US"/>
              <a:t>TC</a:t>
            </a:r>
          </a:p>
        </p:txBody>
      </p:sp>
      <p:sp>
        <p:nvSpPr>
          <p:cNvPr id="7" name="Slide Number Placeholder 6"/>
          <p:cNvSpPr>
            <a:spLocks noGrp="1"/>
          </p:cNvSpPr>
          <p:nvPr>
            <p:ph type="sldNum" sz="quarter" idx="12"/>
          </p:nvPr>
        </p:nvSpPr>
        <p:spPr/>
        <p:txBody>
          <a:bodyPr/>
          <a:lstStyle/>
          <a:p>
            <a:fld id="{6F3E73C2-8C6D-1F42-A191-893F781EECAD}"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66EB25-F8D5-6E4E-B7C0-A98CF1AD7844}" type="datetime1">
              <a:rPr lang="en-US" smtClean="0"/>
              <a:t>4/8/24</a:t>
            </a:fld>
            <a:endParaRPr lang="en-US"/>
          </a:p>
        </p:txBody>
      </p:sp>
      <p:sp>
        <p:nvSpPr>
          <p:cNvPr id="5" name="Footer Placeholder 4"/>
          <p:cNvSpPr>
            <a:spLocks noGrp="1"/>
          </p:cNvSpPr>
          <p:nvPr>
            <p:ph type="ftr" sz="quarter" idx="11"/>
          </p:nvPr>
        </p:nvSpPr>
        <p:spPr/>
        <p:txBody>
          <a:bodyPr/>
          <a:lstStyle/>
          <a:p>
            <a:r>
              <a:rPr lang="en-US"/>
              <a:t>TC</a:t>
            </a:r>
          </a:p>
        </p:txBody>
      </p:sp>
      <p:sp>
        <p:nvSpPr>
          <p:cNvPr id="6" name="Slide Number Placeholder 5"/>
          <p:cNvSpPr>
            <a:spLocks noGrp="1"/>
          </p:cNvSpPr>
          <p:nvPr>
            <p:ph type="sldNum" sz="quarter" idx="12"/>
          </p:nvPr>
        </p:nvSpPr>
        <p:spPr/>
        <p:txBody>
          <a:bodyPr/>
          <a:lstStyle/>
          <a:p>
            <a:fld id="{6F3E73C2-8C6D-1F42-A191-893F781EECA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3570849-073C-A642-BCE9-DFE8C2D39FA3}" type="datetime1">
              <a:rPr lang="en-US" smtClean="0"/>
              <a:t>4/8/24</a:t>
            </a:fld>
            <a:endParaRPr lang="en-US"/>
          </a:p>
        </p:txBody>
      </p:sp>
      <p:sp>
        <p:nvSpPr>
          <p:cNvPr id="5" name="Footer Placeholder 4"/>
          <p:cNvSpPr>
            <a:spLocks noGrp="1"/>
          </p:cNvSpPr>
          <p:nvPr>
            <p:ph type="ftr" sz="quarter" idx="11"/>
          </p:nvPr>
        </p:nvSpPr>
        <p:spPr/>
        <p:txBody>
          <a:bodyPr/>
          <a:lstStyle/>
          <a:p>
            <a:r>
              <a:rPr lang="en-US"/>
              <a:t>TC</a:t>
            </a:r>
          </a:p>
        </p:txBody>
      </p:sp>
      <p:sp>
        <p:nvSpPr>
          <p:cNvPr id="6" name="Slide Number Placeholder 5"/>
          <p:cNvSpPr>
            <a:spLocks noGrp="1"/>
          </p:cNvSpPr>
          <p:nvPr>
            <p:ph type="sldNum" sz="quarter" idx="12"/>
          </p:nvPr>
        </p:nvSpPr>
        <p:spPr/>
        <p:txBody>
          <a:bodyPr/>
          <a:lstStyle/>
          <a:p>
            <a:fld id="{6F3E73C2-8C6D-1F42-A191-893F781EEC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7212106" y="6356350"/>
            <a:ext cx="1752600" cy="365125"/>
          </a:xfrm>
        </p:spPr>
        <p:txBody>
          <a:bodyPr/>
          <a:lstStyle/>
          <a:p>
            <a:fld id="{CA7A7ACE-2A4C-DC4B-843A-5BAE2EDB12D6}" type="datetime1">
              <a:rPr lang="en-US" smtClean="0"/>
              <a:t>4/8/24</a:t>
            </a:fld>
            <a:endParaRPr lang="en-US"/>
          </a:p>
        </p:txBody>
      </p:sp>
      <p:sp>
        <p:nvSpPr>
          <p:cNvPr id="5" name="Footer Placeholder 4"/>
          <p:cNvSpPr>
            <a:spLocks noGrp="1"/>
          </p:cNvSpPr>
          <p:nvPr>
            <p:ph type="ftr" sz="quarter" idx="11"/>
          </p:nvPr>
        </p:nvSpPr>
        <p:spPr/>
        <p:txBody>
          <a:bodyPr/>
          <a:lstStyle/>
          <a:p>
            <a:r>
              <a:rPr lang="en-US"/>
              <a:t>TC</a:t>
            </a:r>
          </a:p>
        </p:txBody>
      </p:sp>
      <p:sp>
        <p:nvSpPr>
          <p:cNvPr id="6" name="Slide Number Placeholder 5"/>
          <p:cNvSpPr>
            <a:spLocks noGrp="1"/>
          </p:cNvSpPr>
          <p:nvPr>
            <p:ph type="sldNum" sz="quarter" idx="12"/>
          </p:nvPr>
        </p:nvSpPr>
        <p:spPr/>
        <p:txBody>
          <a:bodyPr/>
          <a:lstStyle/>
          <a:p>
            <a:fld id="{6F3E73C2-8C6D-1F42-A191-893F781EECA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73163" y="1981200"/>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55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FD6D032-AA62-0F40-BC1D-13EF4213B004}" type="datetime1">
              <a:rPr lang="en-US" smtClean="0"/>
              <a:t>4/8/24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TC</a:t>
            </a:r>
          </a:p>
        </p:txBody>
      </p:sp>
      <p:sp>
        <p:nvSpPr>
          <p:cNvPr id="7" name="Slide Number Placeholder 5"/>
          <p:cNvSpPr>
            <a:spLocks noGrp="1"/>
          </p:cNvSpPr>
          <p:nvPr>
            <p:ph type="sldNum" sz="quarter" idx="12"/>
          </p:nvPr>
        </p:nvSpPr>
        <p:spPr/>
        <p:txBody>
          <a:bodyPr/>
          <a:lstStyle>
            <a:lvl1pPr>
              <a:defRPr/>
            </a:lvl1pPr>
          </a:lstStyle>
          <a:p>
            <a:fld id="{56BDE4B0-D15E-2A41-95E9-7D00EEC3346D}" type="slidenum">
              <a:rPr lang="en-US"/>
              <a:pPr/>
              <a:t>‹#›</a:t>
            </a:fld>
            <a:endParaRPr lang="en-US"/>
          </a:p>
        </p:txBody>
      </p:sp>
    </p:spTree>
    <p:extLst>
      <p:ext uri="{BB962C8B-B14F-4D97-AF65-F5344CB8AC3E}">
        <p14:creationId xmlns:p14="http://schemas.microsoft.com/office/powerpoint/2010/main" val="114701868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669B9A74-18EF-F447-8E63-780771BF2197}" type="datetime1">
              <a:rPr lang="en-US" smtClean="0"/>
              <a:t>4/8/24</a:t>
            </a:fld>
            <a:endParaRPr lang="en-US"/>
          </a:p>
        </p:txBody>
      </p:sp>
      <p:sp>
        <p:nvSpPr>
          <p:cNvPr id="5" name="Footer Placeholder 4"/>
          <p:cNvSpPr>
            <a:spLocks noGrp="1"/>
          </p:cNvSpPr>
          <p:nvPr>
            <p:ph type="ftr" sz="quarter" idx="11"/>
          </p:nvPr>
        </p:nvSpPr>
        <p:spPr>
          <a:xfrm>
            <a:off x="3213847" y="6356350"/>
            <a:ext cx="4734112" cy="365125"/>
          </a:xfrm>
        </p:spPr>
        <p:txBody>
          <a:bodyPr/>
          <a:lstStyle/>
          <a:p>
            <a:r>
              <a:rPr lang="en-US"/>
              <a:t>TC</a:t>
            </a:r>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6F3E73C2-8C6D-1F42-A191-893F781EECAD}"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7212106" y="6356350"/>
            <a:ext cx="1752600" cy="365125"/>
          </a:xfrm>
        </p:spPr>
        <p:txBody>
          <a:bodyPr/>
          <a:lstStyle/>
          <a:p>
            <a:fld id="{D8B4583D-339D-3D4F-970B-7882C3ACA1DE}" type="datetime1">
              <a:rPr lang="en-US" smtClean="0"/>
              <a:t>4/8/24</a:t>
            </a:fld>
            <a:endParaRPr lang="en-US"/>
          </a:p>
        </p:txBody>
      </p:sp>
      <p:sp>
        <p:nvSpPr>
          <p:cNvPr id="5" name="Footer Placeholder 4"/>
          <p:cNvSpPr>
            <a:spLocks noGrp="1"/>
          </p:cNvSpPr>
          <p:nvPr>
            <p:ph type="ftr" sz="quarter" idx="11"/>
          </p:nvPr>
        </p:nvSpPr>
        <p:spPr>
          <a:xfrm>
            <a:off x="2178423" y="6356350"/>
            <a:ext cx="4926852" cy="365125"/>
          </a:xfrm>
        </p:spPr>
        <p:txBody>
          <a:bodyPr/>
          <a:lstStyle/>
          <a:p>
            <a:r>
              <a:rPr lang="en-US"/>
              <a:t>TC</a:t>
            </a:r>
          </a:p>
        </p:txBody>
      </p:sp>
      <p:sp>
        <p:nvSpPr>
          <p:cNvPr id="6" name="Slide Number Placeholder 5"/>
          <p:cNvSpPr>
            <a:spLocks noGrp="1"/>
          </p:cNvSpPr>
          <p:nvPr>
            <p:ph type="sldNum" sz="quarter" idx="12"/>
          </p:nvPr>
        </p:nvSpPr>
        <p:spPr>
          <a:xfrm>
            <a:off x="331694" y="361016"/>
            <a:ext cx="506506" cy="365125"/>
          </a:xfrm>
        </p:spPr>
        <p:txBody>
          <a:bodyPr/>
          <a:lstStyle/>
          <a:p>
            <a:fld id="{6F3E73C2-8C6D-1F42-A191-893F781EECAD}"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9B933946-514A-6F49-B663-E29D0A6896CD}" type="datetime1">
              <a:rPr lang="en-US" smtClean="0"/>
              <a:t>4/8/24</a:t>
            </a:fld>
            <a:endParaRPr lang="en-US"/>
          </a:p>
        </p:txBody>
      </p:sp>
      <p:sp>
        <p:nvSpPr>
          <p:cNvPr id="5" name="Footer Placeholder 4"/>
          <p:cNvSpPr>
            <a:spLocks noGrp="1"/>
          </p:cNvSpPr>
          <p:nvPr>
            <p:ph type="ftr" sz="quarter" idx="11"/>
          </p:nvPr>
        </p:nvSpPr>
        <p:spPr>
          <a:xfrm>
            <a:off x="174812" y="6356350"/>
            <a:ext cx="5311588" cy="365125"/>
          </a:xfrm>
        </p:spPr>
        <p:txBody>
          <a:bodyPr/>
          <a:lstStyle/>
          <a:p>
            <a:r>
              <a:rPr lang="en-US"/>
              <a:t>TC</a:t>
            </a:r>
          </a:p>
        </p:txBody>
      </p:sp>
      <p:sp>
        <p:nvSpPr>
          <p:cNvPr id="6" name="Slide Number Placeholder 5"/>
          <p:cNvSpPr>
            <a:spLocks noGrp="1"/>
          </p:cNvSpPr>
          <p:nvPr>
            <p:ph type="sldNum" sz="quarter" idx="12"/>
          </p:nvPr>
        </p:nvSpPr>
        <p:spPr/>
        <p:txBody>
          <a:bodyPr/>
          <a:lstStyle/>
          <a:p>
            <a:fld id="{6F3E73C2-8C6D-1F42-A191-893F781EECA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6F3E73C2-8C6D-1F42-A191-893F781EECAD}"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C5FB0D0-38FE-694D-BC56-7BF026BBF6D7}" type="datetime1">
              <a:rPr lang="en-US" smtClean="0"/>
              <a:t>4/8/24</a:t>
            </a:fld>
            <a:endParaRPr lang="en-US"/>
          </a:p>
        </p:txBody>
      </p:sp>
      <p:sp>
        <p:nvSpPr>
          <p:cNvPr id="6" name="Footer Placeholder 5"/>
          <p:cNvSpPr>
            <a:spLocks noGrp="1"/>
          </p:cNvSpPr>
          <p:nvPr>
            <p:ph type="ftr" sz="quarter" idx="11"/>
          </p:nvPr>
        </p:nvSpPr>
        <p:spPr/>
        <p:txBody>
          <a:bodyPr/>
          <a:lstStyle/>
          <a:p>
            <a:r>
              <a:rPr lang="en-US"/>
              <a:t>TC</a:t>
            </a:r>
          </a:p>
        </p:txBody>
      </p:sp>
      <p:sp>
        <p:nvSpPr>
          <p:cNvPr id="7" name="Slide Number Placeholder 6"/>
          <p:cNvSpPr>
            <a:spLocks noGrp="1"/>
          </p:cNvSpPr>
          <p:nvPr>
            <p:ph type="sldNum" sz="quarter" idx="12"/>
          </p:nvPr>
        </p:nvSpPr>
        <p:spPr/>
        <p:txBody>
          <a:bodyPr/>
          <a:lstStyle/>
          <a:p>
            <a:fld id="{6F3E73C2-8C6D-1F42-A191-893F781EEC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50F2F35-71F8-194C-A55A-27B9CDD0FD40}" type="datetime1">
              <a:rPr lang="en-US" smtClean="0"/>
              <a:t>4/8/24</a:t>
            </a:fld>
            <a:endParaRPr lang="en-US"/>
          </a:p>
        </p:txBody>
      </p:sp>
      <p:sp>
        <p:nvSpPr>
          <p:cNvPr id="8" name="Footer Placeholder 7"/>
          <p:cNvSpPr>
            <a:spLocks noGrp="1"/>
          </p:cNvSpPr>
          <p:nvPr>
            <p:ph type="ftr" sz="quarter" idx="11"/>
          </p:nvPr>
        </p:nvSpPr>
        <p:spPr/>
        <p:txBody>
          <a:bodyPr/>
          <a:lstStyle/>
          <a:p>
            <a:r>
              <a:rPr lang="en-US"/>
              <a:t>TC</a:t>
            </a:r>
          </a:p>
        </p:txBody>
      </p:sp>
      <p:sp>
        <p:nvSpPr>
          <p:cNvPr id="9" name="Slide Number Placeholder 8"/>
          <p:cNvSpPr>
            <a:spLocks noGrp="1"/>
          </p:cNvSpPr>
          <p:nvPr>
            <p:ph type="sldNum" sz="quarter" idx="12"/>
          </p:nvPr>
        </p:nvSpPr>
        <p:spPr/>
        <p:txBody>
          <a:bodyPr/>
          <a:lstStyle/>
          <a:p>
            <a:fld id="{6F3E73C2-8C6D-1F42-A191-893F781EECA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3AF57A2-1F58-954C-8E60-FDFD5347EAAD}" type="datetime1">
              <a:rPr lang="en-US" smtClean="0"/>
              <a:t>4/8/24</a:t>
            </a:fld>
            <a:endParaRPr lang="en-US"/>
          </a:p>
        </p:txBody>
      </p:sp>
      <p:sp>
        <p:nvSpPr>
          <p:cNvPr id="6" name="Footer Placeholder 5"/>
          <p:cNvSpPr>
            <a:spLocks noGrp="1"/>
          </p:cNvSpPr>
          <p:nvPr>
            <p:ph type="ftr" sz="quarter" idx="11"/>
          </p:nvPr>
        </p:nvSpPr>
        <p:spPr/>
        <p:txBody>
          <a:bodyPr/>
          <a:lstStyle/>
          <a:p>
            <a:r>
              <a:rPr lang="en-US"/>
              <a:t>TC</a:t>
            </a:r>
          </a:p>
        </p:txBody>
      </p:sp>
      <p:sp>
        <p:nvSpPr>
          <p:cNvPr id="7" name="Slide Number Placeholder 6"/>
          <p:cNvSpPr>
            <a:spLocks noGrp="1"/>
          </p:cNvSpPr>
          <p:nvPr>
            <p:ph type="sldNum" sz="quarter" idx="12"/>
          </p:nvPr>
        </p:nvSpPr>
        <p:spPr/>
        <p:txBody>
          <a:bodyPr/>
          <a:lstStyle/>
          <a:p>
            <a:fld id="{6F3E73C2-8C6D-1F42-A191-893F781EECAD}"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5155DEF6-AEDD-724D-B92F-F03332B65084}" type="datetime1">
              <a:rPr lang="en-US" smtClean="0"/>
              <a:t>4/8/24</a:t>
            </a:fld>
            <a:endParaRPr lang="en-US"/>
          </a:p>
        </p:txBody>
      </p:sp>
      <p:sp>
        <p:nvSpPr>
          <p:cNvPr id="5" name="Footer Placeholder 4"/>
          <p:cNvSpPr>
            <a:spLocks noGrp="1"/>
          </p:cNvSpPr>
          <p:nvPr>
            <p:ph type="ftr" sz="quarter" idx="3"/>
          </p:nvPr>
        </p:nvSpPr>
        <p:spPr>
          <a:xfrm>
            <a:off x="174812" y="5709000"/>
            <a:ext cx="6007100" cy="1012476"/>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r>
              <a:rPr lang="en-US"/>
              <a:t>TC</a:t>
            </a:r>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6F3E73C2-8C6D-1F42-A191-893F781EECAD}" type="slidenum">
              <a:rPr lang="en-US" smtClean="0"/>
              <a:t>‹#›</a:t>
            </a:fld>
            <a:endParaRPr lang="en-US"/>
          </a:p>
        </p:txBody>
      </p:sp>
      <p:pic>
        <p:nvPicPr>
          <p:cNvPr id="7" name="Picture 6" descr="O.gif"/>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531170" y="5578062"/>
            <a:ext cx="969965" cy="944487"/>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s://vimeo.com/745867149" TargetMode="External"/><Relationship Id="rId7" Type="http://schemas.openxmlformats.org/officeDocument/2006/relationships/hyperlink" Target="https://creativecommons.org/licenses/by/3.0/"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flickr.com/photos/neutronboy/9788045101" TargetMode="External"/><Relationship Id="rId5" Type="http://schemas.openxmlformats.org/officeDocument/2006/relationships/image" Target="../media/image8.jpeg"/><Relationship Id="rId4" Type="http://schemas.openxmlformats.org/officeDocument/2006/relationships/hyperlink" Target="https://www.youtube.com/watch?v=ijgTtR8y1B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www.pexels.com/photo/pile-of-five-books-51342/" TargetMode="Externa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counseling.org/resources/aca-code-of-ethics.pdf" TargetMode="External"/><Relationship Id="rId1" Type="http://schemas.openxmlformats.org/officeDocument/2006/relationships/slideLayout" Target="../slideLayouts/slideLayout4.xml"/><Relationship Id="rId4" Type="http://schemas.openxmlformats.org/officeDocument/2006/relationships/hyperlink" Target="https://pixabay.com/en/book-books-bookshelf-read-77483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994" y="4208929"/>
            <a:ext cx="7829374" cy="1048684"/>
          </a:xfrm>
        </p:spPr>
        <p:txBody>
          <a:bodyPr>
            <a:normAutofit fontScale="90000"/>
          </a:bodyPr>
          <a:lstStyle/>
          <a:p>
            <a:pPr algn="ctr"/>
            <a:br>
              <a:rPr lang="en-US"/>
            </a:br>
            <a:br>
              <a:rPr lang="en-US"/>
            </a:br>
            <a:br>
              <a:rPr lang="en-US"/>
            </a:br>
            <a:r>
              <a:rPr lang="en-US" sz="4900"/>
              <a:t>Department of Counseling</a:t>
            </a:r>
            <a:br>
              <a:rPr lang="en-US" sz="4000"/>
            </a:br>
            <a:r>
              <a:rPr lang="en-US" sz="3100"/>
              <a:t>University of Nebraska at Omaha</a:t>
            </a:r>
            <a:br>
              <a:rPr lang="en-US" sz="2700"/>
            </a:br>
            <a:br>
              <a:rPr lang="en-US"/>
            </a:br>
            <a:r>
              <a:rPr lang="en-US"/>
              <a:t>New Student Orientation</a:t>
            </a:r>
          </a:p>
        </p:txBody>
      </p:sp>
      <p:sp>
        <p:nvSpPr>
          <p:cNvPr id="3" name="Subtitle 2"/>
          <p:cNvSpPr>
            <a:spLocks noGrp="1"/>
          </p:cNvSpPr>
          <p:nvPr>
            <p:ph type="subTitle" idx="1"/>
          </p:nvPr>
        </p:nvSpPr>
        <p:spPr>
          <a:xfrm>
            <a:off x="2134319" y="5257613"/>
            <a:ext cx="5458968" cy="621792"/>
          </a:xfrm>
        </p:spPr>
        <p:txBody>
          <a:bodyPr/>
          <a:lstStyle/>
          <a:p>
            <a:pPr algn="ctr"/>
            <a:r>
              <a:rPr lang="en-US" b="1" dirty="0"/>
              <a:t>Summer/Fall 2024</a:t>
            </a:r>
          </a:p>
        </p:txBody>
      </p:sp>
      <p:sp>
        <p:nvSpPr>
          <p:cNvPr id="5" name="Footer Placeholder 4">
            <a:extLst>
              <a:ext uri="{FF2B5EF4-FFF2-40B4-BE49-F238E27FC236}">
                <a16:creationId xmlns:a16="http://schemas.microsoft.com/office/drawing/2014/main" id="{5D49C593-C468-5963-4A56-593FA7CF294B}"/>
              </a:ext>
            </a:extLst>
          </p:cNvPr>
          <p:cNvSpPr>
            <a:spLocks noGrp="1"/>
          </p:cNvSpPr>
          <p:nvPr>
            <p:ph type="ftr" sz="quarter" idx="11"/>
          </p:nvPr>
        </p:nvSpPr>
        <p:spPr/>
        <p:txBody>
          <a:bodyPr/>
          <a:lstStyle/>
          <a:p>
            <a:r>
              <a:rPr lang="en-US"/>
              <a:t>TC</a:t>
            </a:r>
          </a:p>
        </p:txBody>
      </p:sp>
      <p:pic>
        <p:nvPicPr>
          <p:cNvPr id="1028" name="Picture 4" descr="Welcome Banner Vector Art, Icons, and Graphics for Free Download">
            <a:extLst>
              <a:ext uri="{FF2B5EF4-FFF2-40B4-BE49-F238E27FC236}">
                <a16:creationId xmlns:a16="http://schemas.microsoft.com/office/drawing/2014/main" id="{09A79BB2-2630-4024-6052-14884EFE1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646" y="426990"/>
            <a:ext cx="4787458" cy="2346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136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99231" y="644098"/>
            <a:ext cx="7772400" cy="751114"/>
          </a:xfrm>
        </p:spPr>
        <p:txBody>
          <a:bodyPr/>
          <a:lstStyle/>
          <a:p>
            <a:pPr algn="ctr"/>
            <a:r>
              <a:rPr lang="en-US">
                <a:latin typeface="News Gothic MT" charset="0"/>
                <a:ea typeface="ＭＳ Ｐゴシック" charset="0"/>
                <a:cs typeface="ＭＳ Ｐゴシック" charset="0"/>
              </a:rPr>
              <a:t>Expectations of </a:t>
            </a:r>
            <a:br>
              <a:rPr lang="en-US">
                <a:latin typeface="News Gothic MT" charset="0"/>
                <a:ea typeface="ＭＳ Ｐゴシック" charset="0"/>
                <a:cs typeface="ＭＳ Ｐゴシック" charset="0"/>
              </a:rPr>
            </a:br>
            <a:r>
              <a:rPr lang="en-US">
                <a:latin typeface="News Gothic MT" charset="0"/>
                <a:ea typeface="ＭＳ Ｐゴシック" charset="0"/>
                <a:cs typeface="ＭＳ Ｐゴシック" charset="0"/>
              </a:rPr>
              <a:t>Counseling Graduate Students</a:t>
            </a:r>
          </a:p>
        </p:txBody>
      </p:sp>
      <p:sp>
        <p:nvSpPr>
          <p:cNvPr id="24579" name="TextBox 5"/>
          <p:cNvSpPr txBox="1">
            <a:spLocks noChangeArrowheads="1"/>
          </p:cNvSpPr>
          <p:nvPr/>
        </p:nvSpPr>
        <p:spPr bwMode="auto">
          <a:xfrm>
            <a:off x="432398" y="1395212"/>
            <a:ext cx="8871857" cy="4832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Clr>
                <a:srgbClr val="6FB7D7"/>
              </a:buClr>
            </a:pPr>
            <a:endParaRPr lang="en-US">
              <a:solidFill>
                <a:srgbClr val="595959"/>
              </a:solidFill>
              <a:latin typeface="Bookman Old Style" charset="0"/>
            </a:endParaRPr>
          </a:p>
          <a:p>
            <a:pPr eaLnBrk="1" hangingPunct="1">
              <a:buClr>
                <a:srgbClr val="6FB7D7"/>
              </a:buClr>
              <a:buFont typeface="Wingdings 2" charset="0"/>
              <a:buChar char=""/>
            </a:pPr>
            <a:r>
              <a:rPr lang="en-US">
                <a:solidFill>
                  <a:srgbClr val="595959"/>
                </a:solidFill>
                <a:latin typeface="Bookman Old Style" charset="0"/>
              </a:rPr>
              <a:t>Preparation, Writing, and Exams</a:t>
            </a:r>
          </a:p>
          <a:p>
            <a:pPr eaLnBrk="1" hangingPunct="1">
              <a:buClr>
                <a:srgbClr val="6FB7D7"/>
              </a:buClr>
              <a:buFont typeface="Wingdings 2" charset="0"/>
              <a:buChar char=""/>
            </a:pPr>
            <a:endParaRPr lang="en-US">
              <a:solidFill>
                <a:srgbClr val="595959"/>
              </a:solidFill>
              <a:latin typeface="Bookman Old Style" charset="0"/>
            </a:endParaRPr>
          </a:p>
          <a:p>
            <a:pPr eaLnBrk="1" hangingPunct="1">
              <a:buClr>
                <a:srgbClr val="6FB7D7"/>
              </a:buClr>
              <a:buFont typeface="Wingdings 2" charset="0"/>
              <a:buChar char=""/>
            </a:pPr>
            <a:r>
              <a:rPr lang="en-US">
                <a:solidFill>
                  <a:srgbClr val="595959"/>
                </a:solidFill>
                <a:latin typeface="Bookman Old Style" charset="0"/>
              </a:rPr>
              <a:t>Evaluation (faculty and students)</a:t>
            </a:r>
          </a:p>
          <a:p>
            <a:pPr eaLnBrk="1" hangingPunct="1">
              <a:buClr>
                <a:srgbClr val="6FB7D7"/>
              </a:buClr>
              <a:buFont typeface="Wingdings 2" charset="0"/>
              <a:buChar char=""/>
            </a:pPr>
            <a:endParaRPr lang="en-US">
              <a:solidFill>
                <a:srgbClr val="595959"/>
              </a:solidFill>
              <a:latin typeface="Bookman Old Style" charset="0"/>
            </a:endParaRPr>
          </a:p>
          <a:p>
            <a:pPr eaLnBrk="1" hangingPunct="1">
              <a:buClr>
                <a:srgbClr val="6FB7D7"/>
              </a:buClr>
              <a:buFont typeface="Wingdings 2" charset="0"/>
              <a:buChar char=""/>
            </a:pPr>
            <a:r>
              <a:rPr lang="en-US" b="1">
                <a:solidFill>
                  <a:srgbClr val="595959"/>
                </a:solidFill>
                <a:latin typeface="Bookman Old Style" charset="0"/>
              </a:rPr>
              <a:t>Grade of B or above in all courses.-                             		</a:t>
            </a:r>
            <a:r>
              <a:rPr lang="en-US">
                <a:solidFill>
                  <a:srgbClr val="595959"/>
                </a:solidFill>
                <a:latin typeface="Bookman Old Style" charset="0"/>
              </a:rPr>
              <a:t>Any</a:t>
            </a:r>
            <a:r>
              <a:rPr lang="en-US" b="1">
                <a:solidFill>
                  <a:srgbClr val="595959"/>
                </a:solidFill>
                <a:latin typeface="Bookman Old Style" charset="0"/>
              </a:rPr>
              <a:t> </a:t>
            </a:r>
            <a:r>
              <a:rPr lang="en-US">
                <a:solidFill>
                  <a:srgbClr val="595959"/>
                </a:solidFill>
                <a:latin typeface="Bookman Old Style" charset="0"/>
              </a:rPr>
              <a:t>F is automatic dismissal per Graduate College</a:t>
            </a:r>
          </a:p>
          <a:p>
            <a:pPr eaLnBrk="1" hangingPunct="1">
              <a:buClr>
                <a:srgbClr val="6FB7D7"/>
              </a:buClr>
            </a:pPr>
            <a:endParaRPr lang="en-US">
              <a:solidFill>
                <a:srgbClr val="595959"/>
              </a:solidFill>
              <a:latin typeface="Bookman Old Style" charset="0"/>
            </a:endParaRPr>
          </a:p>
          <a:p>
            <a:pPr eaLnBrk="1" hangingPunct="1">
              <a:buClr>
                <a:srgbClr val="6FB7D7"/>
              </a:buClr>
              <a:buFont typeface="Wingdings 2" charset="0"/>
              <a:buChar char=""/>
            </a:pPr>
            <a:r>
              <a:rPr lang="en-US">
                <a:solidFill>
                  <a:srgbClr val="595959"/>
                </a:solidFill>
                <a:latin typeface="Bookman Old Style" charset="0"/>
              </a:rPr>
              <a:t>Attendance and Active Engagement</a:t>
            </a:r>
          </a:p>
          <a:p>
            <a:pPr eaLnBrk="1" hangingPunct="1">
              <a:buClr>
                <a:srgbClr val="6FB7D7"/>
              </a:buClr>
              <a:buFont typeface="Wingdings 2" charset="0"/>
              <a:buChar char=""/>
            </a:pPr>
            <a:endParaRPr lang="en-US">
              <a:solidFill>
                <a:srgbClr val="595959"/>
              </a:solidFill>
              <a:latin typeface="Bookman Old Style" charset="0"/>
            </a:endParaRPr>
          </a:p>
          <a:p>
            <a:pPr eaLnBrk="1" hangingPunct="1">
              <a:buClr>
                <a:srgbClr val="6FB7D7"/>
              </a:buClr>
              <a:buFont typeface="Wingdings 2" charset="0"/>
              <a:buChar char=""/>
            </a:pPr>
            <a:r>
              <a:rPr lang="en-US">
                <a:solidFill>
                  <a:srgbClr val="595959"/>
                </a:solidFill>
                <a:latin typeface="Bookman Old Style" charset="0"/>
              </a:rPr>
              <a:t>Prepare for </a:t>
            </a:r>
            <a:r>
              <a:rPr lang="en-US" u="sng">
                <a:solidFill>
                  <a:srgbClr val="595959"/>
                </a:solidFill>
                <a:latin typeface="Bookman Old Style" charset="0"/>
              </a:rPr>
              <a:t>time commitment </a:t>
            </a:r>
            <a:r>
              <a:rPr lang="en-US">
                <a:solidFill>
                  <a:srgbClr val="595959"/>
                </a:solidFill>
                <a:latin typeface="Bookman Old Style" charset="0"/>
              </a:rPr>
              <a:t>practicum, and internship advance of the semester </a:t>
            </a:r>
          </a:p>
          <a:p>
            <a:pPr eaLnBrk="1" hangingPunct="1">
              <a:buClr>
                <a:srgbClr val="6FB7D7"/>
              </a:buClr>
              <a:buFont typeface="Wingdings 2" charset="0"/>
              <a:buChar char=""/>
            </a:pPr>
            <a:endParaRPr lang="en-US" sz="2000">
              <a:solidFill>
                <a:srgbClr val="595959"/>
              </a:solidFill>
              <a:latin typeface="Bookman Old Style" charset="0"/>
            </a:endParaRPr>
          </a:p>
        </p:txBody>
      </p:sp>
      <p:sp>
        <p:nvSpPr>
          <p:cNvPr id="2" name="Footer Placeholder 1">
            <a:extLst>
              <a:ext uri="{FF2B5EF4-FFF2-40B4-BE49-F238E27FC236}">
                <a16:creationId xmlns:a16="http://schemas.microsoft.com/office/drawing/2014/main" id="{27F9CDD4-B2A4-22FD-6EF4-ACBD173B8ECA}"/>
              </a:ext>
            </a:extLst>
          </p:cNvPr>
          <p:cNvSpPr>
            <a:spLocks noGrp="1"/>
          </p:cNvSpPr>
          <p:nvPr>
            <p:ph type="ftr" sz="quarter" idx="11"/>
          </p:nvPr>
        </p:nvSpPr>
        <p:spPr/>
        <p:txBody>
          <a:bodyPr/>
          <a:lstStyle/>
          <a:p>
            <a:pPr>
              <a:defRPr/>
            </a:pPr>
            <a:r>
              <a:rPr lang="en-US"/>
              <a:t>IK</a:t>
            </a:r>
          </a:p>
        </p:txBody>
      </p:sp>
    </p:spTree>
    <p:extLst>
      <p:ext uri="{BB962C8B-B14F-4D97-AF65-F5344CB8AC3E}">
        <p14:creationId xmlns:p14="http://schemas.microsoft.com/office/powerpoint/2010/main" val="363044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8533" y="304800"/>
            <a:ext cx="8619067" cy="798786"/>
          </a:xfrm>
        </p:spPr>
        <p:txBody>
          <a:bodyPr/>
          <a:lstStyle/>
          <a:p>
            <a:pPr algn="ctr" eaLnBrk="1" hangingPunct="1"/>
            <a:r>
              <a:rPr lang="en-US">
                <a:latin typeface="News Gothic MT" charset="0"/>
                <a:ea typeface="ＭＳ Ｐゴシック" charset="0"/>
                <a:cs typeface="ＭＳ Ｐゴシック" charset="0"/>
              </a:rPr>
              <a:t>Practicum &amp; Internship </a:t>
            </a:r>
          </a:p>
        </p:txBody>
      </p:sp>
      <p:sp>
        <p:nvSpPr>
          <p:cNvPr id="21507" name="Rectangle 3"/>
          <p:cNvSpPr>
            <a:spLocks noGrp="1" noChangeArrowheads="1"/>
          </p:cNvSpPr>
          <p:nvPr>
            <p:ph type="body" sz="half" idx="2"/>
          </p:nvPr>
        </p:nvSpPr>
        <p:spPr>
          <a:xfrm>
            <a:off x="188259" y="1177159"/>
            <a:ext cx="8955741" cy="5528441"/>
          </a:xfrm>
        </p:spPr>
        <p:txBody>
          <a:bodyPr>
            <a:normAutofit lnSpcReduction="10000"/>
          </a:bodyPr>
          <a:lstStyle/>
          <a:p>
            <a:r>
              <a:rPr lang="en-US" sz="2400" dirty="0">
                <a:latin typeface="Bookman Old Style" charset="0"/>
                <a:ea typeface="ＭＳ Ｐゴシック" charset="0"/>
                <a:cs typeface="ＭＳ Ｐゴシック" charset="0"/>
              </a:rPr>
              <a:t>Practicum Orientation Process differs between specializations. </a:t>
            </a:r>
          </a:p>
          <a:p>
            <a:r>
              <a:rPr lang="en-US" sz="2400" dirty="0">
                <a:latin typeface="Bookman Old Style" charset="0"/>
                <a:ea typeface="ＭＳ Ｐゴシック" charset="0"/>
                <a:cs typeface="ＭＳ Ｐゴシック" charset="0"/>
              </a:rPr>
              <a:t>Completion of all practicum pre-requisites and/or co-requisites required for enrollment in practicum</a:t>
            </a:r>
          </a:p>
          <a:p>
            <a:pPr lvl="1"/>
            <a:r>
              <a:rPr lang="en-US" sz="2200" dirty="0">
                <a:latin typeface="Bookman Old Style" charset="0"/>
                <a:ea typeface="ＭＳ Ｐゴシック" charset="0"/>
                <a:cs typeface="ＭＳ Ｐゴシック" charset="0"/>
              </a:rPr>
              <a:t>Orientation will be announced on the listserv!</a:t>
            </a:r>
          </a:p>
          <a:p>
            <a:r>
              <a:rPr lang="en-US" sz="2400" dirty="0">
                <a:latin typeface="Bookman Old Style" charset="0"/>
                <a:ea typeface="ＭＳ Ｐゴシック" charset="0"/>
                <a:cs typeface="ＭＳ Ｐゴシック" charset="0"/>
              </a:rPr>
              <a:t>Student Handbook &amp; faculty advisors are key resources for information on practicum &amp; internship. </a:t>
            </a:r>
          </a:p>
          <a:p>
            <a:pPr lvl="1"/>
            <a:r>
              <a:rPr lang="en-US" sz="2000" dirty="0">
                <a:latin typeface="Bookman Old Style" charset="0"/>
                <a:ea typeface="ＭＳ Ｐゴシック" charset="0"/>
                <a:cs typeface="ＭＳ Ｐゴシック" charset="0"/>
              </a:rPr>
              <a:t>Avoid the grapevine </a:t>
            </a:r>
            <a:r>
              <a:rPr lang="en-US" sz="2000" dirty="0">
                <a:latin typeface="Bookman Old Style" charset="0"/>
                <a:ea typeface="ＭＳ Ｐゴシック" charset="0"/>
                <a:cs typeface="ＭＳ Ｐゴシック" charset="0"/>
                <a:sym typeface="Wingdings" panose="05000000000000000000" pitchFamily="2" charset="2"/>
              </a:rPr>
              <a:t></a:t>
            </a:r>
            <a:endParaRPr lang="en-US" sz="2000" dirty="0">
              <a:latin typeface="Bookman Old Style" charset="0"/>
              <a:ea typeface="ＭＳ Ｐゴシック" charset="0"/>
              <a:cs typeface="ＭＳ Ｐゴシック" charset="0"/>
            </a:endParaRPr>
          </a:p>
          <a:p>
            <a:r>
              <a:rPr lang="en-US" sz="2400" dirty="0">
                <a:latin typeface="Bookman Old Style" charset="0"/>
                <a:ea typeface="ＭＳ Ｐゴシック" charset="0"/>
                <a:cs typeface="ＭＳ Ｐゴシック" charset="0"/>
              </a:rPr>
              <a:t>School &amp; CMHC Practicum and Internship options at UNO &amp; around the Omaha Metropolitan Area</a:t>
            </a:r>
          </a:p>
          <a:p>
            <a:pPr lvl="1"/>
            <a:r>
              <a:rPr lang="en-US" sz="2200" dirty="0">
                <a:latin typeface="Bookman Old Style" charset="0"/>
                <a:ea typeface="ＭＳ Ｐゴシック" charset="0"/>
                <a:cs typeface="ＭＳ Ｐゴシック" charset="0"/>
              </a:rPr>
              <a:t>Practicum experiences in the Department’s Community Clinic- CMHC</a:t>
            </a:r>
          </a:p>
          <a:p>
            <a:pPr lvl="1"/>
            <a:r>
              <a:rPr lang="en-US" sz="2200" dirty="0">
                <a:latin typeface="Bookman Old Style" charset="0"/>
                <a:ea typeface="ＭＳ Ｐゴシック" charset="0"/>
                <a:cs typeface="ＭＳ Ｐゴシック" charset="0"/>
              </a:rPr>
              <a:t>Student Affairs Higher Education </a:t>
            </a:r>
          </a:p>
          <a:p>
            <a:endParaRPr lang="en-US" sz="2400" dirty="0">
              <a:latin typeface="Bookman Old Style" charset="0"/>
              <a:ea typeface="ＭＳ Ｐゴシック" charset="0"/>
              <a:cs typeface="ＭＳ Ｐゴシック" charset="0"/>
            </a:endParaRPr>
          </a:p>
          <a:p>
            <a:pPr marL="457200" lvl="2" indent="0">
              <a:buNone/>
            </a:pPr>
            <a:endParaRPr lang="en-US" sz="2600" dirty="0">
              <a:latin typeface="Bookman Old Style" charset="0"/>
              <a:ea typeface="ＭＳ Ｐゴシック" charset="0"/>
              <a:cs typeface="ＭＳ Ｐゴシック" charset="0"/>
            </a:endParaRPr>
          </a:p>
          <a:p>
            <a:pPr eaLnBrk="1" hangingPunct="1">
              <a:buFont typeface="Wingdings 2" charset="0"/>
              <a:buNone/>
            </a:pPr>
            <a:endParaRPr lang="en-US" sz="2800" dirty="0">
              <a:latin typeface="Bookman Old Style" charset="0"/>
              <a:ea typeface="ＭＳ Ｐゴシック" charset="0"/>
              <a:cs typeface="ＭＳ Ｐゴシック" charset="0"/>
            </a:endParaRPr>
          </a:p>
        </p:txBody>
      </p:sp>
      <p:sp>
        <p:nvSpPr>
          <p:cNvPr id="21508" name="Text Box 4"/>
          <p:cNvSpPr txBox="1">
            <a:spLocks noChangeArrowheads="1"/>
          </p:cNvSpPr>
          <p:nvPr/>
        </p:nvSpPr>
        <p:spPr bwMode="auto">
          <a:xfrm>
            <a:off x="1905000" y="1457227"/>
            <a:ext cx="53340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3200"/>
              <a:t> </a:t>
            </a:r>
            <a:r>
              <a:rPr lang="en-US" sz="2800"/>
              <a:t> </a:t>
            </a:r>
            <a:endParaRPr lang="en-US"/>
          </a:p>
        </p:txBody>
      </p:sp>
      <p:sp>
        <p:nvSpPr>
          <p:cNvPr id="2" name="Footer Placeholder 1">
            <a:extLst>
              <a:ext uri="{FF2B5EF4-FFF2-40B4-BE49-F238E27FC236}">
                <a16:creationId xmlns:a16="http://schemas.microsoft.com/office/drawing/2014/main" id="{B37D71CD-BF94-EFD7-C9BD-D9150851C69F}"/>
              </a:ext>
            </a:extLst>
          </p:cNvPr>
          <p:cNvSpPr>
            <a:spLocks noGrp="1"/>
          </p:cNvSpPr>
          <p:nvPr>
            <p:ph type="ftr" sz="quarter" idx="11"/>
          </p:nvPr>
        </p:nvSpPr>
        <p:spPr>
          <a:xfrm>
            <a:off x="188259" y="6046962"/>
            <a:ext cx="6007100" cy="1012476"/>
          </a:xfrm>
        </p:spPr>
        <p:txBody>
          <a:bodyPr/>
          <a:lstStyle/>
          <a:p>
            <a:pPr>
              <a:defRPr/>
            </a:pPr>
            <a:r>
              <a:rPr lang="en-US"/>
              <a:t>ABR TT AB</a:t>
            </a:r>
          </a:p>
        </p:txBody>
      </p:sp>
    </p:spTree>
    <p:extLst>
      <p:ext uri="{BB962C8B-B14F-4D97-AF65-F5344CB8AC3E}">
        <p14:creationId xmlns:p14="http://schemas.microsoft.com/office/powerpoint/2010/main" val="2930387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4C90-F5EE-EC76-FFED-42C9E0F9B8FF}"/>
              </a:ext>
            </a:extLst>
          </p:cNvPr>
          <p:cNvSpPr>
            <a:spLocks noGrp="1"/>
          </p:cNvSpPr>
          <p:nvPr>
            <p:ph type="title"/>
          </p:nvPr>
        </p:nvSpPr>
        <p:spPr>
          <a:xfrm>
            <a:off x="457199" y="914400"/>
            <a:ext cx="6508377" cy="1143000"/>
          </a:xfrm>
        </p:spPr>
        <p:txBody>
          <a:bodyPr anchor="b">
            <a:normAutofit/>
          </a:bodyPr>
          <a:lstStyle/>
          <a:p>
            <a:r>
              <a:rPr lang="en-US" dirty="0"/>
              <a:t>Program of Studies-Website </a:t>
            </a:r>
          </a:p>
        </p:txBody>
      </p:sp>
      <p:sp>
        <p:nvSpPr>
          <p:cNvPr id="5" name="Footer Placeholder 4">
            <a:extLst>
              <a:ext uri="{FF2B5EF4-FFF2-40B4-BE49-F238E27FC236}">
                <a16:creationId xmlns:a16="http://schemas.microsoft.com/office/drawing/2014/main" id="{8C4C8775-AACC-A1C9-5A8E-ED58DC1F6CA7}"/>
              </a:ext>
            </a:extLst>
          </p:cNvPr>
          <p:cNvSpPr>
            <a:spLocks noGrp="1"/>
          </p:cNvSpPr>
          <p:nvPr>
            <p:ph type="ftr" sz="quarter" idx="11"/>
          </p:nvPr>
        </p:nvSpPr>
        <p:spPr>
          <a:xfrm>
            <a:off x="174812" y="5709000"/>
            <a:ext cx="6007100" cy="1012476"/>
          </a:xfrm>
        </p:spPr>
        <p:txBody>
          <a:bodyPr anchor="ctr">
            <a:normAutofit/>
          </a:bodyPr>
          <a:lstStyle/>
          <a:p>
            <a:pPr>
              <a:spcAft>
                <a:spcPts val="600"/>
              </a:spcAft>
              <a:defRPr/>
            </a:pPr>
            <a:r>
              <a:rPr lang="en-US"/>
              <a:t>TC</a:t>
            </a:r>
          </a:p>
        </p:txBody>
      </p:sp>
      <p:graphicFrame>
        <p:nvGraphicFramePr>
          <p:cNvPr id="7" name="Online Image Placeholder 2">
            <a:extLst>
              <a:ext uri="{FF2B5EF4-FFF2-40B4-BE49-F238E27FC236}">
                <a16:creationId xmlns:a16="http://schemas.microsoft.com/office/drawing/2014/main" id="{59310820-784F-D3C0-454F-51D7B0B2956A}"/>
              </a:ext>
            </a:extLst>
          </p:cNvPr>
          <p:cNvGraphicFramePr/>
          <p:nvPr>
            <p:extLst>
              <p:ext uri="{D42A27DB-BD31-4B8C-83A1-F6EECF244321}">
                <p14:modId xmlns:p14="http://schemas.microsoft.com/office/powerpoint/2010/main" val="2484552651"/>
              </p:ext>
            </p:extLst>
          </p:nvPr>
        </p:nvGraphicFramePr>
        <p:xfrm>
          <a:off x="457199" y="2209800"/>
          <a:ext cx="6508377" cy="391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6815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EF99-1AEE-6E2C-9761-5B5DDB6F2398}"/>
              </a:ext>
            </a:extLst>
          </p:cNvPr>
          <p:cNvSpPr>
            <a:spLocks noGrp="1"/>
          </p:cNvSpPr>
          <p:nvPr>
            <p:ph type="title"/>
          </p:nvPr>
        </p:nvSpPr>
        <p:spPr>
          <a:xfrm>
            <a:off x="2178422" y="160337"/>
            <a:ext cx="6508377" cy="1143000"/>
          </a:xfrm>
        </p:spPr>
        <p:txBody>
          <a:bodyPr anchor="b">
            <a:normAutofit/>
          </a:bodyPr>
          <a:lstStyle/>
          <a:p>
            <a:r>
              <a:rPr lang="en-US" dirty="0"/>
              <a:t>Bridge Program of Study</a:t>
            </a:r>
          </a:p>
        </p:txBody>
      </p:sp>
      <p:sp>
        <p:nvSpPr>
          <p:cNvPr id="3" name="Content Placeholder 2">
            <a:extLst>
              <a:ext uri="{FF2B5EF4-FFF2-40B4-BE49-F238E27FC236}">
                <a16:creationId xmlns:a16="http://schemas.microsoft.com/office/drawing/2014/main" id="{203B5B35-F731-F019-459A-824CA31BF309}"/>
              </a:ext>
            </a:extLst>
          </p:cNvPr>
          <p:cNvSpPr>
            <a:spLocks noGrp="1"/>
          </p:cNvSpPr>
          <p:nvPr>
            <p:ph idx="1"/>
          </p:nvPr>
        </p:nvSpPr>
        <p:spPr>
          <a:xfrm>
            <a:off x="2178421" y="1470818"/>
            <a:ext cx="6508377" cy="4665196"/>
          </a:xfrm>
        </p:spPr>
        <p:txBody>
          <a:bodyPr vert="horz" lIns="91440" tIns="45720" rIns="91440" bIns="45720" rtlCol="0" anchor="t">
            <a:normAutofit lnSpcReduction="10000"/>
          </a:bodyPr>
          <a:lstStyle/>
          <a:p>
            <a:pPr marL="342900" indent="-342900">
              <a:lnSpc>
                <a:spcPct val="90000"/>
              </a:lnSpc>
              <a:buClr>
                <a:srgbClr val="990000"/>
              </a:buClr>
            </a:pPr>
            <a:r>
              <a:rPr lang="en-US" sz="2200"/>
              <a:t>See Program of Study basics</a:t>
            </a:r>
            <a:endParaRPr lang="en-US" sz="3600" b="1"/>
          </a:p>
          <a:p>
            <a:pPr marL="342900" indent="-342900">
              <a:lnSpc>
                <a:spcPct val="90000"/>
              </a:lnSpc>
              <a:buClr>
                <a:srgbClr val="990000"/>
              </a:buClr>
            </a:pPr>
            <a:r>
              <a:rPr lang="en-US" sz="2200" dirty="0"/>
              <a:t>See State of Nebraska Licensure </a:t>
            </a:r>
            <a:r>
              <a:rPr lang="en-US" sz="2200"/>
              <a:t>requirements</a:t>
            </a:r>
            <a:endParaRPr lang="en-US" sz="3600" b="1"/>
          </a:p>
          <a:p>
            <a:pPr marL="342900" indent="-342900">
              <a:lnSpc>
                <a:spcPct val="90000"/>
              </a:lnSpc>
              <a:buClr>
                <a:srgbClr val="990000"/>
              </a:buClr>
            </a:pPr>
            <a:r>
              <a:rPr lang="en-US" sz="2200"/>
              <a:t>Must have:</a:t>
            </a:r>
            <a:endParaRPr lang="en-US" sz="3600" b="1"/>
          </a:p>
          <a:p>
            <a:pPr lvl="1">
              <a:lnSpc>
                <a:spcPct val="90000"/>
              </a:lnSpc>
            </a:pPr>
            <a:r>
              <a:rPr lang="en-US" dirty="0"/>
              <a:t>Degree in BH field</a:t>
            </a:r>
            <a:endParaRPr lang="en-US" b="1" dirty="0"/>
          </a:p>
          <a:p>
            <a:pPr marL="457200" lvl="1">
              <a:lnSpc>
                <a:spcPct val="90000"/>
              </a:lnSpc>
              <a:buClr>
                <a:srgbClr val="4C0000"/>
              </a:buClr>
            </a:pPr>
            <a:r>
              <a:rPr lang="en-US" sz="2000" dirty="0"/>
              <a:t>60 credit hours </a:t>
            </a:r>
            <a:endParaRPr lang="en-US" b="1" dirty="0"/>
          </a:p>
          <a:p>
            <a:pPr lvl="1">
              <a:lnSpc>
                <a:spcPct val="90000"/>
              </a:lnSpc>
            </a:pPr>
            <a:r>
              <a:rPr lang="en-US" sz="2000" dirty="0"/>
              <a:t>Courses in the required areas</a:t>
            </a:r>
          </a:p>
          <a:p>
            <a:pPr lvl="1">
              <a:lnSpc>
                <a:spcPct val="90000"/>
              </a:lnSpc>
            </a:pPr>
            <a:r>
              <a:rPr lang="en-US" sz="2000" dirty="0"/>
              <a:t>600/700 hour internship under supervision of an LMHP (300 Direct hours)</a:t>
            </a:r>
          </a:p>
          <a:p>
            <a:pPr>
              <a:lnSpc>
                <a:spcPct val="90000"/>
              </a:lnSpc>
              <a:buClr>
                <a:srgbClr val="990000"/>
              </a:buClr>
            </a:pPr>
            <a:r>
              <a:rPr lang="en-US" sz="2200" dirty="0"/>
              <a:t>Work with advisor to finalize your plan</a:t>
            </a:r>
          </a:p>
          <a:p>
            <a:pPr>
              <a:lnSpc>
                <a:spcPct val="90000"/>
              </a:lnSpc>
              <a:buClr>
                <a:srgbClr val="990000"/>
              </a:buClr>
            </a:pPr>
            <a:r>
              <a:rPr lang="en-US" sz="2200" b="1" dirty="0"/>
              <a:t>NO guarantee that you will be licensed it is up to the Licensure Board!</a:t>
            </a:r>
          </a:p>
        </p:txBody>
      </p:sp>
      <p:sp>
        <p:nvSpPr>
          <p:cNvPr id="4" name="Footer Placeholder 3">
            <a:extLst>
              <a:ext uri="{FF2B5EF4-FFF2-40B4-BE49-F238E27FC236}">
                <a16:creationId xmlns:a16="http://schemas.microsoft.com/office/drawing/2014/main" id="{1785FF3B-2661-7F8A-EC3F-1372D2F7A179}"/>
              </a:ext>
            </a:extLst>
          </p:cNvPr>
          <p:cNvSpPr>
            <a:spLocks noGrp="1"/>
          </p:cNvSpPr>
          <p:nvPr>
            <p:ph type="ftr" sz="quarter" idx="11"/>
          </p:nvPr>
        </p:nvSpPr>
        <p:spPr>
          <a:xfrm>
            <a:off x="2178423" y="6356350"/>
            <a:ext cx="4926852" cy="365125"/>
          </a:xfrm>
        </p:spPr>
        <p:txBody>
          <a:bodyPr anchor="ctr">
            <a:normAutofit/>
          </a:bodyPr>
          <a:lstStyle/>
          <a:p>
            <a:pPr>
              <a:spcAft>
                <a:spcPts val="600"/>
              </a:spcAft>
            </a:pPr>
            <a:r>
              <a:rPr lang="en-US" dirty="0"/>
              <a:t>TC</a:t>
            </a:r>
          </a:p>
        </p:txBody>
      </p:sp>
      <p:pic>
        <p:nvPicPr>
          <p:cNvPr id="7" name="Picture 6">
            <a:extLst>
              <a:ext uri="{FF2B5EF4-FFF2-40B4-BE49-F238E27FC236}">
                <a16:creationId xmlns:a16="http://schemas.microsoft.com/office/drawing/2014/main" id="{5698B44C-7E37-7454-1517-E7CC1BEA2448}"/>
              </a:ext>
            </a:extLst>
          </p:cNvPr>
          <p:cNvPicPr>
            <a:picLocks noChangeAspect="1"/>
          </p:cNvPicPr>
          <p:nvPr/>
        </p:nvPicPr>
        <p:blipFill rotWithShape="1">
          <a:blip r:embed="rId2"/>
          <a:srcRect l="28549" r="48590" b="-1"/>
          <a:stretch/>
        </p:blipFill>
        <p:spPr>
          <a:xfrm>
            <a:off x="269875" y="1976718"/>
            <a:ext cx="1645920" cy="4625788"/>
          </a:xfrm>
          <a:prstGeom prst="rect">
            <a:avLst/>
          </a:prstGeom>
          <a:noFill/>
        </p:spPr>
      </p:pic>
    </p:spTree>
    <p:extLst>
      <p:ext uri="{BB962C8B-B14F-4D97-AF65-F5344CB8AC3E}">
        <p14:creationId xmlns:p14="http://schemas.microsoft.com/office/powerpoint/2010/main" val="557040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C613A7-6FA5-8D86-4CA1-F7B40454D5EE}"/>
              </a:ext>
            </a:extLst>
          </p:cNvPr>
          <p:cNvSpPr>
            <a:spLocks noGrp="1"/>
          </p:cNvSpPr>
          <p:nvPr>
            <p:ph type="ftr" sz="quarter" idx="11"/>
          </p:nvPr>
        </p:nvSpPr>
        <p:spPr/>
        <p:txBody>
          <a:bodyPr/>
          <a:lstStyle/>
          <a:p>
            <a:r>
              <a:rPr lang="en-US"/>
              <a:t>TC</a:t>
            </a:r>
          </a:p>
        </p:txBody>
      </p:sp>
      <p:pic>
        <p:nvPicPr>
          <p:cNvPr id="5" name="Picture 4" descr="A close-up of a document&#10;&#10;Description automatically generated">
            <a:extLst>
              <a:ext uri="{FF2B5EF4-FFF2-40B4-BE49-F238E27FC236}">
                <a16:creationId xmlns:a16="http://schemas.microsoft.com/office/drawing/2014/main" id="{C0FA20B2-B2CA-8738-047C-21D3ADC6050B}"/>
              </a:ext>
            </a:extLst>
          </p:cNvPr>
          <p:cNvPicPr>
            <a:picLocks noChangeAspect="1"/>
          </p:cNvPicPr>
          <p:nvPr/>
        </p:nvPicPr>
        <p:blipFill>
          <a:blip r:embed="rId2"/>
          <a:stretch>
            <a:fillRect/>
          </a:stretch>
        </p:blipFill>
        <p:spPr>
          <a:xfrm>
            <a:off x="818707" y="0"/>
            <a:ext cx="6674005" cy="6858000"/>
          </a:xfrm>
          <a:prstGeom prst="rect">
            <a:avLst/>
          </a:prstGeom>
        </p:spPr>
      </p:pic>
    </p:spTree>
    <p:extLst>
      <p:ext uri="{BB962C8B-B14F-4D97-AF65-F5344CB8AC3E}">
        <p14:creationId xmlns:p14="http://schemas.microsoft.com/office/powerpoint/2010/main" val="3842636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43283D7-C4F6-E15C-B185-5D70BA5CA539}"/>
              </a:ext>
            </a:extLst>
          </p:cNvPr>
          <p:cNvSpPr>
            <a:spLocks noGrp="1"/>
          </p:cNvSpPr>
          <p:nvPr>
            <p:ph type="ftr" sz="quarter" idx="11"/>
          </p:nvPr>
        </p:nvSpPr>
        <p:spPr/>
        <p:txBody>
          <a:bodyPr/>
          <a:lstStyle/>
          <a:p>
            <a:r>
              <a:rPr lang="en-US"/>
              <a:t>TC</a:t>
            </a:r>
          </a:p>
        </p:txBody>
      </p:sp>
      <p:sp>
        <p:nvSpPr>
          <p:cNvPr id="4" name="TextBox 3">
            <a:extLst>
              <a:ext uri="{FF2B5EF4-FFF2-40B4-BE49-F238E27FC236}">
                <a16:creationId xmlns:a16="http://schemas.microsoft.com/office/drawing/2014/main" id="{09C7AAC8-CB8B-AC96-B1C6-3FC3895CEFB7}"/>
              </a:ext>
            </a:extLst>
          </p:cNvPr>
          <p:cNvSpPr txBox="1"/>
          <p:nvPr/>
        </p:nvSpPr>
        <p:spPr>
          <a:xfrm>
            <a:off x="174812" y="54753"/>
            <a:ext cx="8022283" cy="6740307"/>
          </a:xfrm>
          <a:prstGeom prst="rect">
            <a:avLst/>
          </a:prstGeom>
          <a:noFill/>
        </p:spPr>
        <p:txBody>
          <a:bodyPr wrap="square" lIns="91440" tIns="45720" rIns="91440" bIns="45720" anchor="t">
            <a:spAutoFit/>
          </a:bodyPr>
          <a:lstStyle/>
          <a:p>
            <a:r>
              <a:rPr lang="en-US" dirty="0"/>
              <a:t>*Provisional licensure determined by the State of Nebraska not the department. Must have the appropriate degree which is 60 credit hours and contains required courses as designated by the State in addition to the clinical work. </a:t>
            </a:r>
          </a:p>
          <a:p>
            <a:endParaRPr lang="en-US" dirty="0"/>
          </a:p>
          <a:p>
            <a:pPr marL="285750" indent="-285750">
              <a:buFont typeface="Arial" panose="020B0604020202020204" pitchFamily="34" charset="0"/>
              <a:buChar char="•"/>
            </a:pPr>
            <a:r>
              <a:rPr lang="en-US" dirty="0"/>
              <a:t>Theories and Techniques of Human Behavior Interventions (6 credits)</a:t>
            </a:r>
          </a:p>
          <a:p>
            <a:pPr marL="285750" indent="-285750">
              <a:buFont typeface="Arial" panose="020B0604020202020204" pitchFamily="34" charset="0"/>
              <a:buChar char="•"/>
            </a:pPr>
            <a:r>
              <a:rPr lang="en-US" dirty="0"/>
              <a:t>Professional Ethics and Orientation (3 credits)</a:t>
            </a:r>
          </a:p>
          <a:p>
            <a:pPr marL="285750" indent="-285750">
              <a:buFont typeface="Arial" panose="020B0604020202020204" pitchFamily="34" charset="0"/>
              <a:buChar char="•"/>
            </a:pPr>
            <a:r>
              <a:rPr lang="en-US" dirty="0"/>
              <a:t>Assessment Techniques required for Mental Health Practice (3 credits)</a:t>
            </a:r>
          </a:p>
          <a:p>
            <a:pPr marL="285750" indent="-285750">
              <a:buFont typeface="Arial" panose="020B0604020202020204" pitchFamily="34" charset="0"/>
              <a:buChar char="•"/>
            </a:pPr>
            <a:r>
              <a:rPr lang="en-US" dirty="0"/>
              <a:t>Human Growth and Development (3 credits) </a:t>
            </a:r>
          </a:p>
          <a:p>
            <a:pPr marL="285750" indent="-285750">
              <a:buFont typeface="Arial" panose="020B0604020202020204" pitchFamily="34" charset="0"/>
              <a:buChar char="•"/>
            </a:pPr>
            <a:r>
              <a:rPr lang="en-US" dirty="0"/>
              <a:t>Research and Evaluation (3 credits) </a:t>
            </a:r>
          </a:p>
          <a:p>
            <a:pPr marL="285750" indent="-285750">
              <a:buFont typeface="Arial" panose="020B0604020202020204" pitchFamily="34" charset="0"/>
              <a:buChar char="•"/>
            </a:pPr>
            <a:r>
              <a:rPr lang="en-US" dirty="0"/>
              <a:t>Social and Cultural Diversity (3 credits) </a:t>
            </a:r>
          </a:p>
          <a:p>
            <a:r>
              <a:rPr lang="en-US" b="1" dirty="0"/>
              <a:t>AND</a:t>
            </a:r>
          </a:p>
          <a:p>
            <a:pPr marL="285750" indent="-285750">
              <a:buFont typeface="Arial" panose="020B0604020202020204" pitchFamily="34" charset="0"/>
              <a:buChar char="•"/>
            </a:pPr>
            <a:r>
              <a:rPr lang="en-US" dirty="0"/>
              <a:t> Practicum/Internship 300 direct hours 300/400 indirect hours while in an educational program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Full Licensure will require </a:t>
            </a:r>
          </a:p>
          <a:p>
            <a:pPr marL="742950" lvl="1" indent="-285750">
              <a:buFont typeface="Arial" panose="020B0604020202020204" pitchFamily="34" charset="0"/>
              <a:buChar char="•"/>
            </a:pPr>
            <a:r>
              <a:rPr lang="en-US" dirty="0"/>
              <a:t>An exam </a:t>
            </a:r>
          </a:p>
          <a:p>
            <a:pPr marL="742950" lvl="1" indent="-285750">
              <a:buFont typeface="Arial" panose="020B0604020202020204" pitchFamily="34" charset="0"/>
              <a:buChar char="•"/>
            </a:pPr>
            <a:r>
              <a:rPr lang="en-US" dirty="0"/>
              <a:t>3,000 of practice</a:t>
            </a:r>
          </a:p>
          <a:p>
            <a:endParaRPr lang="en-US" dirty="0"/>
          </a:p>
          <a:p>
            <a:r>
              <a:rPr lang="en-US" dirty="0"/>
              <a:t>The State application and information can be found on the State of Nebraska’s licensing page.</a:t>
            </a:r>
          </a:p>
          <a:p>
            <a:r>
              <a:rPr lang="en-US" dirty="0">
                <a:hlinkClick r:id="" action="ppaction://noaction"/>
              </a:rPr>
              <a:t>https://dhhs.ne.gov/licensure/pages/mental-health-and-social-work-practice.aspx</a:t>
            </a:r>
          </a:p>
        </p:txBody>
      </p:sp>
    </p:spTree>
    <p:extLst>
      <p:ext uri="{BB962C8B-B14F-4D97-AF65-F5344CB8AC3E}">
        <p14:creationId xmlns:p14="http://schemas.microsoft.com/office/powerpoint/2010/main" val="61318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1143000"/>
          </a:xfrm>
        </p:spPr>
        <p:txBody>
          <a:bodyPr/>
          <a:lstStyle/>
          <a:p>
            <a:pPr algn="ctr">
              <a:spcBef>
                <a:spcPct val="50000"/>
              </a:spcBef>
            </a:pPr>
            <a:r>
              <a:rPr lang="en-US">
                <a:latin typeface="News Gothic MT" charset="0"/>
              </a:rPr>
              <a:t>Chi Sigma Iota</a:t>
            </a:r>
            <a:br>
              <a:rPr lang="en-US">
                <a:latin typeface="News Gothic MT" charset="0"/>
              </a:rPr>
            </a:br>
            <a:endParaRPr lang="en-US" sz="2800" i="1">
              <a:latin typeface="News Gothic MT" charset="0"/>
            </a:endParaRPr>
          </a:p>
        </p:txBody>
      </p:sp>
      <p:sp>
        <p:nvSpPr>
          <p:cNvPr id="26627" name="Rectangle 4"/>
          <p:cNvSpPr>
            <a:spLocks noGrp="1" noChangeArrowheads="1"/>
          </p:cNvSpPr>
          <p:nvPr>
            <p:ph type="body" sz="half" idx="2"/>
          </p:nvPr>
        </p:nvSpPr>
        <p:spPr>
          <a:xfrm>
            <a:off x="154745" y="1589649"/>
            <a:ext cx="8989255" cy="4937759"/>
          </a:xfrm>
        </p:spPr>
        <p:txBody>
          <a:bodyPr>
            <a:normAutofit/>
          </a:bodyPr>
          <a:lstStyle/>
          <a:p>
            <a:pPr eaLnBrk="1" hangingPunct="1"/>
            <a:r>
              <a:rPr lang="en-US" sz="2800">
                <a:latin typeface="Bookman Old Style" charset="0"/>
                <a:ea typeface="ＭＳ Ｐゴシック" charset="0"/>
                <a:cs typeface="ＭＳ Ｐゴシック" charset="0"/>
              </a:rPr>
              <a:t>Counseling academic and professional honor society </a:t>
            </a:r>
          </a:p>
          <a:p>
            <a:pPr eaLnBrk="1" hangingPunct="1"/>
            <a:r>
              <a:rPr lang="en-US" sz="2800" b="1">
                <a:latin typeface="Bookman Old Style" charset="0"/>
                <a:ea typeface="ＭＳ Ｐゴシック" charset="0"/>
                <a:cs typeface="ＭＳ Ｐゴシック" charset="0"/>
              </a:rPr>
              <a:t>Purpose</a:t>
            </a:r>
            <a:r>
              <a:rPr lang="en-US" sz="2800">
                <a:latin typeface="Bookman Old Style" charset="0"/>
                <a:ea typeface="ＭＳ Ｐゴシック" charset="0"/>
                <a:cs typeface="ＭＳ Ｐゴシック" charset="0"/>
              </a:rPr>
              <a:t>: To promote scholarship, research, professionalism and excellence in counseling</a:t>
            </a:r>
          </a:p>
          <a:p>
            <a:pPr eaLnBrk="1" hangingPunct="1"/>
            <a:r>
              <a:rPr lang="en-US" sz="2800" b="1">
                <a:latin typeface="Bookman Old Style" charset="0"/>
                <a:ea typeface="ＭＳ Ｐゴシック" charset="0"/>
                <a:cs typeface="ＭＳ Ｐゴシック" charset="0"/>
              </a:rPr>
              <a:t>Opportunity</a:t>
            </a:r>
            <a:r>
              <a:rPr lang="en-US" sz="2800">
                <a:latin typeface="Bookman Old Style" charset="0"/>
                <a:ea typeface="ＭＳ Ｐゴシック" charset="0"/>
                <a:cs typeface="ＭＳ Ｐゴシック" charset="0"/>
              </a:rPr>
              <a:t>: Professional Advocacy/Leadership</a:t>
            </a:r>
          </a:p>
          <a:p>
            <a:r>
              <a:rPr lang="en-US" sz="2800" b="1">
                <a:latin typeface="Bookman Old Style" charset="0"/>
                <a:ea typeface="ＭＳ Ｐゴシック" charset="0"/>
                <a:cs typeface="ＭＳ Ｐゴシック" charset="0"/>
              </a:rPr>
              <a:t>UNO’s Chapter: Upsilon Nu Omicron</a:t>
            </a:r>
          </a:p>
          <a:p>
            <a:pPr lvl="1"/>
            <a:r>
              <a:rPr lang="en-US" sz="2000">
                <a:latin typeface="Bookman Old Style" charset="0"/>
                <a:ea typeface="ＭＳ Ｐゴシック" charset="0"/>
                <a:cs typeface="ＭＳ Ｐゴシック" charset="0"/>
              </a:rPr>
              <a:t>Current Faculty Advisors: Dr. Kim  </a:t>
            </a:r>
          </a:p>
          <a:p>
            <a:r>
              <a:rPr lang="en-US" sz="2200">
                <a:latin typeface="Bookman Old Style" charset="0"/>
                <a:ea typeface="ＭＳ Ｐゴシック" charset="0"/>
                <a:cs typeface="ＭＳ Ｐゴシック" charset="0"/>
              </a:rPr>
              <a:t>Can apply after 9 credit hours with the required GPA</a:t>
            </a:r>
          </a:p>
          <a:p>
            <a:pPr eaLnBrk="1" hangingPunct="1"/>
            <a:endParaRPr lang="en-US" sz="2800">
              <a:latin typeface="Bookman Old Style" charset="0"/>
              <a:ea typeface="ＭＳ Ｐゴシック" charset="0"/>
              <a:cs typeface="ＭＳ Ｐゴシック" charset="0"/>
            </a:endParaRPr>
          </a:p>
        </p:txBody>
      </p:sp>
      <p:sp>
        <p:nvSpPr>
          <p:cNvPr id="2" name="Footer Placeholder 1">
            <a:extLst>
              <a:ext uri="{FF2B5EF4-FFF2-40B4-BE49-F238E27FC236}">
                <a16:creationId xmlns:a16="http://schemas.microsoft.com/office/drawing/2014/main" id="{29745C4A-87CF-074D-07E1-3DE6A6C1CA8B}"/>
              </a:ext>
            </a:extLst>
          </p:cNvPr>
          <p:cNvSpPr>
            <a:spLocks noGrp="1"/>
          </p:cNvSpPr>
          <p:nvPr>
            <p:ph type="ftr" sz="quarter" idx="11"/>
          </p:nvPr>
        </p:nvSpPr>
        <p:spPr/>
        <p:txBody>
          <a:bodyPr/>
          <a:lstStyle/>
          <a:p>
            <a:pPr>
              <a:defRPr/>
            </a:pPr>
            <a:r>
              <a:rPr lang="en-US"/>
              <a:t>IK</a:t>
            </a:r>
          </a:p>
        </p:txBody>
      </p:sp>
    </p:spTree>
    <p:extLst>
      <p:ext uri="{BB962C8B-B14F-4D97-AF65-F5344CB8AC3E}">
        <p14:creationId xmlns:p14="http://schemas.microsoft.com/office/powerpoint/2010/main" val="1211666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07963" y="258618"/>
            <a:ext cx="8537600" cy="884382"/>
          </a:xfrm>
        </p:spPr>
        <p:txBody>
          <a:bodyPr/>
          <a:lstStyle/>
          <a:p>
            <a:pPr algn="ctr"/>
            <a:r>
              <a:rPr lang="en-US" sz="3200">
                <a:latin typeface="News Gothic MT" charset="0"/>
                <a:ea typeface="ＭＳ Ｐゴシック" charset="0"/>
                <a:cs typeface="ＭＳ Ｐゴシック" charset="0"/>
              </a:rPr>
              <a:t>Get Involved in Professional Organizations</a:t>
            </a:r>
          </a:p>
        </p:txBody>
      </p:sp>
      <p:sp>
        <p:nvSpPr>
          <p:cNvPr id="28675" name="TextBox 4"/>
          <p:cNvSpPr txBox="1">
            <a:spLocks noChangeArrowheads="1"/>
          </p:cNvSpPr>
          <p:nvPr/>
        </p:nvSpPr>
        <p:spPr bwMode="auto">
          <a:xfrm>
            <a:off x="343308" y="1310794"/>
            <a:ext cx="8153400" cy="433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indent="-342900">
              <a:buFont typeface="Arial" panose="020B0604020202020204" pitchFamily="34" charset="0"/>
              <a:buChar char="•"/>
            </a:pPr>
            <a:r>
              <a:rPr lang="en-US" sz="2800"/>
              <a:t>American Counseling Association (ACA)</a:t>
            </a:r>
          </a:p>
          <a:p>
            <a:pPr marL="342900" indent="-342900">
              <a:buFont typeface="Arial" panose="020B0604020202020204" pitchFamily="34" charset="0"/>
              <a:buChar char="•"/>
            </a:pPr>
            <a:r>
              <a:rPr lang="en-US" sz="2800"/>
              <a:t>American School Counselor Association (ASCA)</a:t>
            </a:r>
          </a:p>
          <a:p>
            <a:pPr marL="342900" indent="-342900">
              <a:buFont typeface="Arial" panose="020B0604020202020204" pitchFamily="34" charset="0"/>
              <a:buChar char="•"/>
            </a:pPr>
            <a:r>
              <a:rPr lang="en-US" sz="2800"/>
              <a:t>Nebraska Counseling Association (NCA)</a:t>
            </a:r>
          </a:p>
          <a:p>
            <a:pPr marL="342900" indent="-342900">
              <a:buFont typeface="Arial" panose="020B0604020202020204" pitchFamily="34" charset="0"/>
              <a:buChar char="•"/>
            </a:pPr>
            <a:r>
              <a:rPr lang="en-US" sz="2800"/>
              <a:t>Nebraska School Counselor Association (NSCA)</a:t>
            </a:r>
          </a:p>
          <a:p>
            <a:pPr marL="342900" indent="-342900">
              <a:buFont typeface="Arial" panose="020B0604020202020204" pitchFamily="34" charset="0"/>
              <a:buChar char="•"/>
            </a:pPr>
            <a:r>
              <a:rPr lang="en-US" sz="2800"/>
              <a:t>National Association of Student Affairs Professionals</a:t>
            </a:r>
          </a:p>
          <a:p>
            <a:pPr marL="342900" indent="-342900">
              <a:buFont typeface="Arial" panose="020B0604020202020204" pitchFamily="34" charset="0"/>
              <a:buChar char="•"/>
            </a:pPr>
            <a:r>
              <a:rPr lang="en-US" sz="2800"/>
              <a:t>Association of Counselor Education and Supervision (ACES)</a:t>
            </a:r>
          </a:p>
          <a:p>
            <a:pPr marL="342900" indent="-342900">
              <a:buFont typeface="Arial" panose="020B0604020202020204" pitchFamily="34" charset="0"/>
              <a:buChar char="•"/>
            </a:pPr>
            <a:r>
              <a:rPr lang="en-US" sz="2800"/>
              <a:t>Student Affairs Administrators in Higher Education </a:t>
            </a:r>
          </a:p>
          <a:p>
            <a:pPr marL="342900" indent="-342900">
              <a:buFont typeface="Arial" panose="020B0604020202020204" pitchFamily="34" charset="0"/>
              <a:buChar char="•"/>
            </a:pPr>
            <a:r>
              <a:rPr lang="en-US" sz="2800"/>
              <a:t>Association for Gerontology in Higher Education</a:t>
            </a:r>
          </a:p>
          <a:p>
            <a:endParaRPr lang="en-US"/>
          </a:p>
        </p:txBody>
      </p:sp>
      <p:sp>
        <p:nvSpPr>
          <p:cNvPr id="2" name="Footer Placeholder 1">
            <a:extLst>
              <a:ext uri="{FF2B5EF4-FFF2-40B4-BE49-F238E27FC236}">
                <a16:creationId xmlns:a16="http://schemas.microsoft.com/office/drawing/2014/main" id="{B1148E20-40F9-EA36-7DDD-BF024F88A6DD}"/>
              </a:ext>
            </a:extLst>
          </p:cNvPr>
          <p:cNvSpPr>
            <a:spLocks noGrp="1"/>
          </p:cNvSpPr>
          <p:nvPr>
            <p:ph type="ftr" sz="quarter" idx="11"/>
          </p:nvPr>
        </p:nvSpPr>
        <p:spPr/>
        <p:txBody>
          <a:bodyPr/>
          <a:lstStyle/>
          <a:p>
            <a:pPr>
              <a:defRPr/>
            </a:pPr>
            <a:r>
              <a:rPr lang="en-US"/>
              <a:t>IK</a:t>
            </a:r>
          </a:p>
        </p:txBody>
      </p:sp>
    </p:spTree>
    <p:extLst>
      <p:ext uri="{BB962C8B-B14F-4D97-AF65-F5344CB8AC3E}">
        <p14:creationId xmlns:p14="http://schemas.microsoft.com/office/powerpoint/2010/main" val="2041654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4019-C9ED-624B-171A-869569B5BCE6}"/>
              </a:ext>
            </a:extLst>
          </p:cNvPr>
          <p:cNvSpPr>
            <a:spLocks noGrp="1"/>
          </p:cNvSpPr>
          <p:nvPr>
            <p:ph type="title"/>
          </p:nvPr>
        </p:nvSpPr>
        <p:spPr>
          <a:xfrm>
            <a:off x="2178423" y="914400"/>
            <a:ext cx="6508377" cy="1143000"/>
          </a:xfrm>
        </p:spPr>
        <p:txBody>
          <a:bodyPr anchor="b">
            <a:normAutofit/>
          </a:bodyPr>
          <a:lstStyle/>
          <a:p>
            <a:pPr>
              <a:lnSpc>
                <a:spcPct val="90000"/>
              </a:lnSpc>
            </a:pPr>
            <a:r>
              <a:rPr lang="en-US"/>
              <a:t>Two important professional opportunities</a:t>
            </a:r>
          </a:p>
        </p:txBody>
      </p:sp>
      <p:sp>
        <p:nvSpPr>
          <p:cNvPr id="12" name="Content Placeholder 2">
            <a:extLst>
              <a:ext uri="{FF2B5EF4-FFF2-40B4-BE49-F238E27FC236}">
                <a16:creationId xmlns:a16="http://schemas.microsoft.com/office/drawing/2014/main" id="{E4B7A293-6C84-1A44-58DD-795AF3D02BA9}"/>
              </a:ext>
            </a:extLst>
          </p:cNvPr>
          <p:cNvSpPr>
            <a:spLocks noGrp="1"/>
          </p:cNvSpPr>
          <p:nvPr>
            <p:ph idx="1"/>
          </p:nvPr>
        </p:nvSpPr>
        <p:spPr>
          <a:xfrm>
            <a:off x="2178423" y="2209800"/>
            <a:ext cx="6508377" cy="3916363"/>
          </a:xfrm>
        </p:spPr>
        <p:txBody>
          <a:bodyPr/>
          <a:lstStyle/>
          <a:p>
            <a:r>
              <a:rPr lang="en-US">
                <a:hlinkClick r:id="rId3"/>
              </a:rPr>
              <a:t>BHECN</a:t>
            </a:r>
            <a:endParaRPr lang="en-US"/>
          </a:p>
          <a:p>
            <a:pPr lvl="1"/>
            <a:endParaRPr lang="en-US"/>
          </a:p>
          <a:p>
            <a:r>
              <a:rPr lang="en-US">
                <a:hlinkClick r:id="rId4"/>
              </a:rPr>
              <a:t>Nebraska Counseling Association</a:t>
            </a:r>
            <a:endParaRPr lang="en-US"/>
          </a:p>
          <a:p>
            <a:endParaRPr lang="en-US"/>
          </a:p>
          <a:p>
            <a:endParaRPr lang="en-US"/>
          </a:p>
          <a:p>
            <a:r>
              <a:rPr lang="en-US"/>
              <a:t>Questions about these organizations can be directed to Dr. Chasek, Dr. Bjornsen-Ramig, or Instructor Moore</a:t>
            </a:r>
          </a:p>
        </p:txBody>
      </p:sp>
      <p:pic>
        <p:nvPicPr>
          <p:cNvPr id="6" name="Online Image Placeholder 5" descr="A group of people throwing their caps in the air&#10;&#10;Description automatically generated with low confidence">
            <a:extLst>
              <a:ext uri="{FF2B5EF4-FFF2-40B4-BE49-F238E27FC236}">
                <a16:creationId xmlns:a16="http://schemas.microsoft.com/office/drawing/2014/main" id="{63E1D4A5-54E9-F8D2-4AF1-1E2C10F6E23E}"/>
              </a:ext>
            </a:extLst>
          </p:cNvPr>
          <p:cNvPicPr>
            <a:picLocks noGrp="1" noChangeAspect="1"/>
          </p:cNvPicPr>
          <p:nvPr>
            <p:ph type="pic" sz="quarter" idx="13"/>
          </p:nvPr>
        </p:nvPicPr>
        <p:blipFill rotWithShape="1">
          <a:blip r:embed="rId5">
            <a:extLst>
              <a:ext uri="{837473B0-CC2E-450A-ABE3-18F120FF3D39}">
                <a1611:picAttrSrcUrl xmlns:a1611="http://schemas.microsoft.com/office/drawing/2016/11/main" r:id="rId6"/>
              </a:ext>
            </a:extLst>
          </a:blip>
          <a:srcRect l="25889" r="20803" b="-4"/>
          <a:stretch/>
        </p:blipFill>
        <p:spPr>
          <a:xfrm>
            <a:off x="269875" y="1976718"/>
            <a:ext cx="1645920" cy="4625788"/>
          </a:xfrm>
          <a:noFill/>
        </p:spPr>
      </p:pic>
      <p:sp>
        <p:nvSpPr>
          <p:cNvPr id="7" name="TextBox 6">
            <a:extLst>
              <a:ext uri="{FF2B5EF4-FFF2-40B4-BE49-F238E27FC236}">
                <a16:creationId xmlns:a16="http://schemas.microsoft.com/office/drawing/2014/main" id="{28D9BFAD-8630-922F-48AC-7EE399B22D1F}"/>
              </a:ext>
            </a:extLst>
          </p:cNvPr>
          <p:cNvSpPr txBox="1"/>
          <p:nvPr/>
        </p:nvSpPr>
        <p:spPr>
          <a:xfrm>
            <a:off x="6604522" y="6657945"/>
            <a:ext cx="25394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www.flickr.com/photos/neutronboy/978804510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8" name="Footer Placeholder 7">
            <a:extLst>
              <a:ext uri="{FF2B5EF4-FFF2-40B4-BE49-F238E27FC236}">
                <a16:creationId xmlns:a16="http://schemas.microsoft.com/office/drawing/2014/main" id="{CB97459C-91D8-55FF-99AD-9DF5729EA668}"/>
              </a:ext>
            </a:extLst>
          </p:cNvPr>
          <p:cNvSpPr>
            <a:spLocks noGrp="1"/>
          </p:cNvSpPr>
          <p:nvPr>
            <p:ph type="ftr" sz="quarter" idx="11"/>
          </p:nvPr>
        </p:nvSpPr>
        <p:spPr/>
        <p:txBody>
          <a:bodyPr/>
          <a:lstStyle/>
          <a:p>
            <a:r>
              <a:rPr lang="en-US"/>
              <a:t>TC BB</a:t>
            </a:r>
          </a:p>
        </p:txBody>
      </p:sp>
    </p:spTree>
    <p:extLst>
      <p:ext uri="{BB962C8B-B14F-4D97-AF65-F5344CB8AC3E}">
        <p14:creationId xmlns:p14="http://schemas.microsoft.com/office/powerpoint/2010/main" val="1424020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p:cNvSpPr>
            <a:spLocks noGrp="1"/>
          </p:cNvSpPr>
          <p:nvPr>
            <p:ph type="ctrTitle"/>
          </p:nvPr>
        </p:nvSpPr>
        <p:spPr>
          <a:xfrm>
            <a:off x="1167439" y="3249613"/>
            <a:ext cx="6499225" cy="1725613"/>
          </a:xfrm>
        </p:spPr>
        <p:txBody>
          <a:bodyPr/>
          <a:lstStyle/>
          <a:p>
            <a:pPr algn="r">
              <a:buClr>
                <a:srgbClr val="6FB7D7"/>
              </a:buClr>
              <a:buFont typeface="Wingdings 2" charset="0"/>
              <a:buNone/>
            </a:pPr>
            <a:r>
              <a:rPr lang="en-US">
                <a:latin typeface="News Gothic MT" charset="0"/>
                <a:ea typeface="ＭＳ Ｐゴシック" charset="0"/>
                <a:cs typeface="ＭＳ Ｐゴシック" charset="0"/>
              </a:rPr>
              <a:t>Questions?</a:t>
            </a:r>
          </a:p>
        </p:txBody>
      </p:sp>
      <p:pic>
        <p:nvPicPr>
          <p:cNvPr id="2" name="Picture 1"/>
          <p:cNvPicPr>
            <a:picLocks noChangeAspect="1"/>
          </p:cNvPicPr>
          <p:nvPr/>
        </p:nvPicPr>
        <p:blipFill>
          <a:blip r:embed="rId3"/>
          <a:stretch>
            <a:fillRect/>
          </a:stretch>
        </p:blipFill>
        <p:spPr>
          <a:xfrm>
            <a:off x="824870" y="2068945"/>
            <a:ext cx="3176260" cy="4367357"/>
          </a:xfrm>
          <a:prstGeom prst="rect">
            <a:avLst/>
          </a:prstGeom>
        </p:spPr>
      </p:pic>
      <p:sp>
        <p:nvSpPr>
          <p:cNvPr id="3" name="Footer Placeholder 2">
            <a:extLst>
              <a:ext uri="{FF2B5EF4-FFF2-40B4-BE49-F238E27FC236}">
                <a16:creationId xmlns:a16="http://schemas.microsoft.com/office/drawing/2014/main" id="{FE5EC206-4AA1-282F-4A96-F1844D603567}"/>
              </a:ext>
            </a:extLst>
          </p:cNvPr>
          <p:cNvSpPr>
            <a:spLocks noGrp="1"/>
          </p:cNvSpPr>
          <p:nvPr>
            <p:ph type="ftr" sz="quarter" idx="11"/>
          </p:nvPr>
        </p:nvSpPr>
        <p:spPr/>
        <p:txBody>
          <a:bodyPr/>
          <a:lstStyle/>
          <a:p>
            <a:r>
              <a:rPr lang="en-US"/>
              <a:t>TC</a:t>
            </a:r>
          </a:p>
        </p:txBody>
      </p:sp>
    </p:spTree>
    <p:extLst>
      <p:ext uri="{BB962C8B-B14F-4D97-AF65-F5344CB8AC3E}">
        <p14:creationId xmlns:p14="http://schemas.microsoft.com/office/powerpoint/2010/main" val="1157644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8833" y="160337"/>
            <a:ext cx="7391401" cy="571500"/>
          </a:xfrm>
        </p:spPr>
        <p:txBody>
          <a:bodyPr/>
          <a:lstStyle/>
          <a:p>
            <a:pPr algn="ctr" eaLnBrk="1" hangingPunct="1"/>
            <a:r>
              <a:rPr lang="en-US" sz="3200" b="1" dirty="0">
                <a:latin typeface="News Gothic MT" charset="0"/>
                <a:ea typeface="ＭＳ Ｐゴシック" charset="0"/>
                <a:cs typeface="ＭＳ Ｐゴシック" charset="0"/>
              </a:rPr>
              <a:t>Our Epic Team </a:t>
            </a:r>
            <a:r>
              <a:rPr lang="en-US" sz="3200" b="1" dirty="0">
                <a:latin typeface="News Gothic MT" charset="0"/>
                <a:ea typeface="ＭＳ Ｐゴシック" charset="0"/>
                <a:cs typeface="ＭＳ Ｐゴシック" charset="0"/>
                <a:sym typeface="Wingdings" panose="05000000000000000000" pitchFamily="2" charset="2"/>
              </a:rPr>
              <a:t></a:t>
            </a:r>
            <a:endParaRPr lang="en-US" sz="3200" b="1" dirty="0">
              <a:latin typeface="News Gothic MT" charset="0"/>
              <a:ea typeface="ＭＳ Ｐゴシック" charset="0"/>
              <a:cs typeface="ＭＳ Ｐゴシック" charset="0"/>
            </a:endParaRPr>
          </a:p>
        </p:txBody>
      </p:sp>
      <p:sp>
        <p:nvSpPr>
          <p:cNvPr id="18435" name="Rectangle 4"/>
          <p:cNvSpPr>
            <a:spLocks noGrp="1" noChangeArrowheads="1"/>
          </p:cNvSpPr>
          <p:nvPr>
            <p:ph sz="half" idx="1"/>
          </p:nvPr>
        </p:nvSpPr>
        <p:spPr>
          <a:xfrm>
            <a:off x="457200" y="863125"/>
            <a:ext cx="3825240" cy="5263038"/>
          </a:xfrm>
        </p:spPr>
        <p:txBody>
          <a:bodyPr>
            <a:normAutofit lnSpcReduction="10000"/>
          </a:bodyPr>
          <a:lstStyle/>
          <a:p>
            <a:pPr>
              <a:lnSpc>
                <a:spcPct val="80000"/>
              </a:lnSpc>
            </a:pPr>
            <a:r>
              <a:rPr lang="en-US" sz="1700">
                <a:solidFill>
                  <a:srgbClr val="FF0000"/>
                </a:solidFill>
                <a:latin typeface="Times New Roman" panose="02020603050405020304" pitchFamily="18" charset="0"/>
                <a:ea typeface="ＭＳ Ｐゴシック" charset="0"/>
                <a:cs typeface="Times New Roman" panose="02020603050405020304" pitchFamily="18" charset="0"/>
              </a:rPr>
              <a:t>Dr. Tina Chasek </a:t>
            </a:r>
          </a:p>
          <a:p>
            <a:pPr lvl="1">
              <a:lnSpc>
                <a:spcPct val="80000"/>
              </a:lnSpc>
            </a:pPr>
            <a:r>
              <a:rPr lang="en-US" sz="1500">
                <a:solidFill>
                  <a:schemeClr val="tx1"/>
                </a:solidFill>
                <a:latin typeface="Times New Roman" panose="02020603050405020304" pitchFamily="18" charset="0"/>
                <a:ea typeface="ＭＳ Ｐゴシック" charset="0"/>
                <a:cs typeface="Times New Roman" panose="02020603050405020304" pitchFamily="18" charset="0"/>
              </a:rPr>
              <a:t>Department Chair</a:t>
            </a:r>
          </a:p>
          <a:p>
            <a:pPr lvl="1">
              <a:lnSpc>
                <a:spcPct val="80000"/>
              </a:lnSpc>
            </a:pPr>
            <a:r>
              <a:rPr lang="en-US" sz="1500">
                <a:solidFill>
                  <a:schemeClr val="tx1"/>
                </a:solidFill>
                <a:latin typeface="Times New Roman" panose="02020603050405020304" pitchFamily="18" charset="0"/>
                <a:ea typeface="ＭＳ Ｐゴシック" charset="0"/>
                <a:cs typeface="Times New Roman" panose="02020603050405020304" pitchFamily="18" charset="0"/>
              </a:rPr>
              <a:t>Student Affairs Coordinator</a:t>
            </a:r>
          </a:p>
          <a:p>
            <a:pPr lvl="1">
              <a:lnSpc>
                <a:spcPct val="80000"/>
              </a:lnSpc>
            </a:pPr>
            <a:r>
              <a:rPr lang="en-US" sz="1500">
                <a:solidFill>
                  <a:schemeClr val="tx1"/>
                </a:solidFill>
                <a:latin typeface="Times New Roman" panose="02020603050405020304" pitchFamily="18" charset="0"/>
                <a:ea typeface="ＭＳ Ｐゴシック" charset="0"/>
                <a:cs typeface="Times New Roman" panose="02020603050405020304" pitchFamily="18" charset="0"/>
              </a:rPr>
              <a:t>Clinical Mental Health Faculty</a:t>
            </a:r>
          </a:p>
          <a:p>
            <a:pPr>
              <a:lnSpc>
                <a:spcPct val="80000"/>
              </a:lnSpc>
            </a:pPr>
            <a:r>
              <a:rPr lang="en-US" sz="1700">
                <a:solidFill>
                  <a:srgbClr val="FF0000"/>
                </a:solidFill>
                <a:latin typeface="Times New Roman" panose="02020603050405020304" pitchFamily="18" charset="0"/>
                <a:ea typeface="ＭＳ Ｐゴシック" charset="0"/>
                <a:cs typeface="Times New Roman" panose="02020603050405020304" pitchFamily="18" charset="0"/>
              </a:rPr>
              <a:t>Dr. Abby Bjornsen-Ramig </a:t>
            </a:r>
          </a:p>
          <a:p>
            <a:pPr lvl="1">
              <a:lnSpc>
                <a:spcPct val="80000"/>
              </a:lnSpc>
            </a:pPr>
            <a:r>
              <a:rPr lang="en-US" sz="1500">
                <a:solidFill>
                  <a:schemeClr val="tx1"/>
                </a:solidFill>
                <a:latin typeface="Times New Roman" panose="02020603050405020304" pitchFamily="18" charset="0"/>
                <a:ea typeface="ＭＳ Ｐゴシック" charset="0"/>
                <a:cs typeface="Times New Roman" panose="02020603050405020304" pitchFamily="18" charset="0"/>
              </a:rPr>
              <a:t>Clinical Mental Health Faculty</a:t>
            </a:r>
          </a:p>
          <a:p>
            <a:pPr lvl="1">
              <a:lnSpc>
                <a:spcPct val="80000"/>
              </a:lnSpc>
            </a:pPr>
            <a:r>
              <a:rPr lang="en-US" sz="1500">
                <a:solidFill>
                  <a:schemeClr val="tx1"/>
                </a:solidFill>
                <a:latin typeface="Times New Roman" panose="02020603050405020304" pitchFamily="18" charset="0"/>
                <a:ea typeface="ＭＳ Ｐゴシック" charset="0"/>
                <a:cs typeface="Times New Roman" panose="02020603050405020304" pitchFamily="18" charset="0"/>
              </a:rPr>
              <a:t>Clinical Training Director</a:t>
            </a:r>
          </a:p>
          <a:p>
            <a:pPr eaLnBrk="1" hangingPunct="1">
              <a:lnSpc>
                <a:spcPct val="80000"/>
              </a:lnSpc>
            </a:pPr>
            <a:r>
              <a:rPr lang="en-US" sz="1700">
                <a:solidFill>
                  <a:srgbClr val="FF0000"/>
                </a:solidFill>
                <a:latin typeface="Times New Roman" panose="02020603050405020304" pitchFamily="18" charset="0"/>
                <a:ea typeface="ＭＳ Ｐゴシック" charset="0"/>
                <a:cs typeface="Times New Roman" panose="02020603050405020304" pitchFamily="18" charset="0"/>
              </a:rPr>
              <a:t>Dr. Ashley Blount</a:t>
            </a:r>
          </a:p>
          <a:p>
            <a:pPr lvl="1">
              <a:lnSpc>
                <a:spcPct val="80000"/>
              </a:lnSpc>
            </a:pPr>
            <a:r>
              <a:rPr lang="en-US" sz="1500">
                <a:solidFill>
                  <a:schemeClr val="tx1"/>
                </a:solidFill>
                <a:latin typeface="Times New Roman" panose="02020603050405020304" pitchFamily="18" charset="0"/>
                <a:ea typeface="ＭＳ Ｐゴシック" charset="0"/>
                <a:cs typeface="Times New Roman" panose="02020603050405020304" pitchFamily="18" charset="0"/>
              </a:rPr>
              <a:t>Clinical Mental Health Faculty</a:t>
            </a:r>
          </a:p>
          <a:p>
            <a:pPr eaLnBrk="1" hangingPunct="1">
              <a:lnSpc>
                <a:spcPct val="80000"/>
              </a:lnSpc>
            </a:pPr>
            <a:r>
              <a:rPr lang="en-US" sz="1700">
                <a:solidFill>
                  <a:srgbClr val="FF0000"/>
                </a:solidFill>
                <a:latin typeface="Times New Roman" panose="02020603050405020304" pitchFamily="18" charset="0"/>
                <a:ea typeface="ＭＳ Ｐゴシック" charset="0"/>
                <a:cs typeface="Times New Roman" panose="02020603050405020304" pitchFamily="18" charset="0"/>
              </a:rPr>
              <a:t>Dr. Isak Kim</a:t>
            </a:r>
          </a:p>
          <a:p>
            <a:pPr lvl="1">
              <a:lnSpc>
                <a:spcPct val="80000"/>
              </a:lnSpc>
            </a:pPr>
            <a:r>
              <a:rPr lang="en-US" sz="1500">
                <a:solidFill>
                  <a:schemeClr val="tx1"/>
                </a:solidFill>
                <a:latin typeface="Times New Roman" panose="02020603050405020304" pitchFamily="18" charset="0"/>
                <a:ea typeface="ＭＳ Ｐゴシック" charset="0"/>
                <a:cs typeface="Times New Roman" panose="02020603050405020304" pitchFamily="18" charset="0"/>
              </a:rPr>
              <a:t>Clinical Mental Health Faculty</a:t>
            </a:r>
          </a:p>
          <a:p>
            <a:pPr>
              <a:lnSpc>
                <a:spcPct val="80000"/>
              </a:lnSpc>
            </a:pPr>
            <a:r>
              <a:rPr lang="en-US" sz="1700">
                <a:solidFill>
                  <a:srgbClr val="FF0000"/>
                </a:solidFill>
                <a:latin typeface="Times New Roman" panose="02020603050405020304" pitchFamily="18" charset="0"/>
                <a:ea typeface="ＭＳ Ｐゴシック" charset="0"/>
                <a:cs typeface="Times New Roman" panose="02020603050405020304" pitchFamily="18" charset="0"/>
              </a:rPr>
              <a:t>Dr. Alex Fields </a:t>
            </a:r>
          </a:p>
          <a:p>
            <a:pPr lvl="1">
              <a:lnSpc>
                <a:spcPct val="80000"/>
              </a:lnSpc>
            </a:pPr>
            <a:r>
              <a:rPr lang="en-US" sz="1500">
                <a:solidFill>
                  <a:schemeClr val="tx1"/>
                </a:solidFill>
                <a:latin typeface="Times New Roman" panose="02020603050405020304" pitchFamily="18" charset="0"/>
                <a:ea typeface="ＭＳ Ｐゴシック" charset="0"/>
                <a:cs typeface="Times New Roman" panose="02020603050405020304" pitchFamily="18" charset="0"/>
              </a:rPr>
              <a:t>Clinical Mental Health Faculty </a:t>
            </a:r>
          </a:p>
          <a:p>
            <a:pPr>
              <a:lnSpc>
                <a:spcPct val="80000"/>
              </a:lnSpc>
            </a:pPr>
            <a:r>
              <a:rPr lang="en-US" sz="1700">
                <a:solidFill>
                  <a:srgbClr val="FF0000"/>
                </a:solidFill>
                <a:latin typeface="Times New Roman" panose="02020603050405020304" pitchFamily="18" charset="0"/>
                <a:ea typeface="ＭＳ Ｐゴシック" charset="0"/>
                <a:cs typeface="Times New Roman" panose="02020603050405020304" pitchFamily="18" charset="0"/>
              </a:rPr>
              <a:t>Dr.  Thang Tran </a:t>
            </a:r>
          </a:p>
          <a:p>
            <a:pPr lvl="1">
              <a:lnSpc>
                <a:spcPct val="80000"/>
              </a:lnSpc>
            </a:pPr>
            <a:r>
              <a:rPr lang="en-US" sz="1500">
                <a:solidFill>
                  <a:schemeClr val="tx1"/>
                </a:solidFill>
                <a:latin typeface="Times New Roman"/>
                <a:ea typeface="ＭＳ Ｐゴシック"/>
                <a:cs typeface="Times New Roman"/>
              </a:rPr>
              <a:t>Program Coordinator and School Counseling Faculty</a:t>
            </a:r>
            <a:endParaRPr lang="en-US" sz="1700">
              <a:solidFill>
                <a:schemeClr val="tx1"/>
              </a:solidFill>
              <a:latin typeface="Times New Roman"/>
              <a:ea typeface="ＭＳ Ｐゴシック"/>
              <a:cs typeface="Times New Roman"/>
            </a:endParaRPr>
          </a:p>
          <a:p>
            <a:pPr lvl="1">
              <a:lnSpc>
                <a:spcPct val="80000"/>
              </a:lnSpc>
            </a:pPr>
            <a:endParaRPr lang="en-US" sz="1500">
              <a:solidFill>
                <a:schemeClr val="tx1"/>
              </a:solidFill>
              <a:latin typeface="Times New Roman" panose="02020603050405020304" pitchFamily="18" charset="0"/>
              <a:ea typeface="ＭＳ Ｐゴシック" charset="0"/>
              <a:cs typeface="Times New Roman" panose="02020603050405020304" pitchFamily="18" charset="0"/>
            </a:endParaRPr>
          </a:p>
          <a:p>
            <a:pPr lvl="1">
              <a:lnSpc>
                <a:spcPct val="80000"/>
              </a:lnSpc>
            </a:pPr>
            <a:endParaRPr lang="en-US" sz="1500">
              <a:solidFill>
                <a:schemeClr val="tx1"/>
              </a:solidFill>
              <a:latin typeface="Times New Roman" panose="02020603050405020304" pitchFamily="18" charset="0"/>
              <a:ea typeface="ＭＳ Ｐゴシック"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2C7CA23D-40CC-44B9-B39C-E365B07983AD}"/>
              </a:ext>
            </a:extLst>
          </p:cNvPr>
          <p:cNvSpPr>
            <a:spLocks noGrp="1"/>
          </p:cNvSpPr>
          <p:nvPr>
            <p:ph sz="half" idx="2"/>
          </p:nvPr>
        </p:nvSpPr>
        <p:spPr>
          <a:xfrm>
            <a:off x="4282439" y="863125"/>
            <a:ext cx="3972797" cy="5263038"/>
          </a:xfrm>
        </p:spPr>
        <p:txBody>
          <a:bodyPr vert="horz" lIns="91440" tIns="45720" rIns="91440" bIns="45720" rtlCol="0" anchor="t">
            <a:normAutofit lnSpcReduction="10000"/>
          </a:bodyPr>
          <a:lstStyle/>
          <a:p>
            <a:pPr eaLnBrk="1" hangingPunct="1">
              <a:lnSpc>
                <a:spcPct val="80000"/>
              </a:lnSpc>
            </a:pPr>
            <a:r>
              <a:rPr lang="en-US" sz="1700" dirty="0">
                <a:solidFill>
                  <a:srgbClr val="FF0000"/>
                </a:solidFill>
                <a:latin typeface="Times New Roman" panose="02020603050405020304" pitchFamily="18" charset="0"/>
                <a:ea typeface="ＭＳ Ｐゴシック" charset="0"/>
                <a:cs typeface="Times New Roman" panose="02020603050405020304" pitchFamily="18" charset="0"/>
              </a:rPr>
              <a:t>Instructor Rebecca Moore</a:t>
            </a:r>
          </a:p>
          <a:p>
            <a:pPr lvl="1">
              <a:lnSpc>
                <a:spcPct val="80000"/>
              </a:lnSpc>
            </a:pPr>
            <a:r>
              <a:rPr lang="en-US" sz="1700" dirty="0">
                <a:solidFill>
                  <a:schemeClr val="tx1"/>
                </a:solidFill>
                <a:latin typeface="Times New Roman" panose="02020603050405020304" pitchFamily="18" charset="0"/>
                <a:ea typeface="ＭＳ Ｐゴシック" charset="0"/>
                <a:cs typeface="Times New Roman" panose="02020603050405020304" pitchFamily="18" charset="0"/>
              </a:rPr>
              <a:t>Clinic Supervisor, CMHC, School Counseling</a:t>
            </a:r>
          </a:p>
          <a:p>
            <a:pPr eaLnBrk="1" hangingPunct="1">
              <a:lnSpc>
                <a:spcPct val="80000"/>
              </a:lnSpc>
            </a:pPr>
            <a:r>
              <a:rPr lang="en-US" sz="1700" dirty="0">
                <a:solidFill>
                  <a:srgbClr val="FF0000"/>
                </a:solidFill>
                <a:latin typeface="Times New Roman" panose="02020603050405020304" pitchFamily="18" charset="0"/>
                <a:ea typeface="ＭＳ Ｐゴシック" charset="0"/>
                <a:cs typeface="Times New Roman" panose="02020603050405020304" pitchFamily="18" charset="0"/>
              </a:rPr>
              <a:t>Instructor Kara Schneider</a:t>
            </a:r>
          </a:p>
          <a:p>
            <a:pPr lvl="1">
              <a:lnSpc>
                <a:spcPct val="80000"/>
              </a:lnSpc>
            </a:pPr>
            <a:r>
              <a:rPr lang="en-US" sz="1700" dirty="0">
                <a:solidFill>
                  <a:schemeClr val="tx1"/>
                </a:solidFill>
                <a:latin typeface="Times New Roman" panose="02020603050405020304" pitchFamily="18" charset="0"/>
                <a:ea typeface="ＭＳ Ｐゴシック" charset="0"/>
                <a:cs typeface="Times New Roman" panose="02020603050405020304" pitchFamily="18" charset="0"/>
              </a:rPr>
              <a:t>CMHC </a:t>
            </a:r>
            <a:endParaRPr lang="en-US" sz="1700" dirty="0">
              <a:solidFill>
                <a:srgbClr val="FF0000"/>
              </a:solidFill>
              <a:latin typeface="Times New Roman" panose="02020603050405020304" pitchFamily="18" charset="0"/>
              <a:ea typeface="ＭＳ Ｐゴシック" charset="0"/>
              <a:cs typeface="Times New Roman" panose="02020603050405020304" pitchFamily="18" charset="0"/>
            </a:endParaRPr>
          </a:p>
          <a:p>
            <a:pPr eaLnBrk="1" hangingPunct="1">
              <a:lnSpc>
                <a:spcPct val="80000"/>
              </a:lnSpc>
            </a:pPr>
            <a:r>
              <a:rPr lang="en-US" sz="1700" dirty="0">
                <a:solidFill>
                  <a:srgbClr val="FF0000"/>
                </a:solidFill>
                <a:latin typeface="Times New Roman" panose="02020603050405020304" pitchFamily="18" charset="0"/>
                <a:ea typeface="ＭＳ Ｐゴシック" charset="0"/>
                <a:cs typeface="Times New Roman" panose="02020603050405020304" pitchFamily="18" charset="0"/>
              </a:rPr>
              <a:t>Ms. Barb Newell </a:t>
            </a:r>
          </a:p>
          <a:p>
            <a:pPr lvl="1">
              <a:lnSpc>
                <a:spcPct val="80000"/>
              </a:lnSpc>
            </a:pPr>
            <a:r>
              <a:rPr lang="en-US" sz="1500" dirty="0">
                <a:solidFill>
                  <a:schemeClr val="tx1"/>
                </a:solidFill>
                <a:latin typeface="Times New Roman" panose="02020603050405020304" pitchFamily="18" charset="0"/>
                <a:ea typeface="ＭＳ Ｐゴシック" charset="0"/>
                <a:cs typeface="Times New Roman" panose="02020603050405020304" pitchFamily="18" charset="0"/>
              </a:rPr>
              <a:t>Administrative Assistant</a:t>
            </a:r>
          </a:p>
          <a:p>
            <a:pPr>
              <a:lnSpc>
                <a:spcPct val="80000"/>
              </a:lnSpc>
            </a:pPr>
            <a:r>
              <a:rPr lang="en-US" sz="1700" dirty="0">
                <a:solidFill>
                  <a:srgbClr val="FF0000"/>
                </a:solidFill>
                <a:latin typeface="Times New Roman"/>
                <a:ea typeface="ＭＳ Ｐゴシック"/>
                <a:cs typeface="Times New Roman"/>
              </a:rPr>
              <a:t>Pedro </a:t>
            </a:r>
            <a:r>
              <a:rPr lang="en-US" sz="1700" dirty="0" err="1">
                <a:solidFill>
                  <a:srgbClr val="FF0000"/>
                </a:solidFill>
                <a:latin typeface="Times New Roman"/>
                <a:ea typeface="ＭＳ Ｐゴシック"/>
                <a:cs typeface="Times New Roman"/>
              </a:rPr>
              <a:t>Tostes</a:t>
            </a:r>
            <a:r>
              <a:rPr lang="en-US" sz="1700" dirty="0">
                <a:solidFill>
                  <a:srgbClr val="FF0000"/>
                </a:solidFill>
                <a:latin typeface="Times New Roman"/>
                <a:ea typeface="ＭＳ Ｐゴシック"/>
                <a:cs typeface="Times New Roman"/>
              </a:rPr>
              <a:t> Ribeiro </a:t>
            </a:r>
            <a:r>
              <a:rPr lang="en-US" sz="1700" dirty="0" err="1">
                <a:solidFill>
                  <a:srgbClr val="FF0000"/>
                </a:solidFill>
                <a:latin typeface="Times New Roman"/>
                <a:ea typeface="ＭＳ Ｐゴシック"/>
                <a:cs typeface="Times New Roman"/>
              </a:rPr>
              <a:t>Radusewski</a:t>
            </a:r>
            <a:endParaRPr lang="en-US" sz="1700" dirty="0">
              <a:solidFill>
                <a:srgbClr val="FF0000"/>
              </a:solidFill>
              <a:latin typeface="Times New Roman"/>
              <a:ea typeface="ＭＳ Ｐゴシック"/>
              <a:cs typeface="Times New Roman"/>
            </a:endParaRPr>
          </a:p>
          <a:p>
            <a:pPr lvl="1">
              <a:lnSpc>
                <a:spcPct val="80000"/>
              </a:lnSpc>
            </a:pPr>
            <a:r>
              <a:rPr lang="en-US" sz="1500" dirty="0">
                <a:solidFill>
                  <a:schemeClr val="tx1"/>
                </a:solidFill>
                <a:latin typeface="Times New Roman"/>
                <a:ea typeface="ＭＳ Ｐゴシック"/>
                <a:cs typeface="Times New Roman"/>
              </a:rPr>
              <a:t> Graduate Assistant</a:t>
            </a:r>
          </a:p>
          <a:p>
            <a:pPr>
              <a:lnSpc>
                <a:spcPct val="80000"/>
              </a:lnSpc>
            </a:pPr>
            <a:r>
              <a:rPr lang="en-US" sz="1700" dirty="0">
                <a:solidFill>
                  <a:srgbClr val="FF0000"/>
                </a:solidFill>
                <a:latin typeface="Times New Roman"/>
                <a:ea typeface="ＭＳ Ｐゴシック"/>
                <a:cs typeface="Times New Roman"/>
              </a:rPr>
              <a:t>Hannah McIntyre</a:t>
            </a:r>
          </a:p>
          <a:p>
            <a:pPr lvl="1">
              <a:lnSpc>
                <a:spcPct val="80000"/>
              </a:lnSpc>
            </a:pPr>
            <a:r>
              <a:rPr lang="en-US" sz="1500" dirty="0">
                <a:solidFill>
                  <a:schemeClr val="tx1"/>
                </a:solidFill>
                <a:latin typeface="Times New Roman"/>
                <a:ea typeface="ＭＳ Ｐゴシック"/>
                <a:cs typeface="Times New Roman"/>
              </a:rPr>
              <a:t>Graduate Assistant</a:t>
            </a:r>
          </a:p>
          <a:p>
            <a:pPr>
              <a:lnSpc>
                <a:spcPct val="80000"/>
              </a:lnSpc>
            </a:pPr>
            <a:r>
              <a:rPr lang="en-US" sz="1700" dirty="0">
                <a:solidFill>
                  <a:srgbClr val="FF0000"/>
                </a:solidFill>
                <a:latin typeface="Times New Roman"/>
                <a:ea typeface="ＭＳ Ｐゴシック"/>
                <a:cs typeface="Times New Roman"/>
              </a:rPr>
              <a:t>Audre Bedford Hansen</a:t>
            </a:r>
            <a:endParaRPr lang="en-US" sz="1700" dirty="0">
              <a:solidFill>
                <a:srgbClr val="FF0000"/>
              </a:solidFill>
              <a:latin typeface="Times New Roman" panose="02020603050405020304" pitchFamily="18" charset="0"/>
              <a:ea typeface="ＭＳ Ｐゴシック" charset="0"/>
              <a:cs typeface="Times New Roman" panose="02020603050405020304" pitchFamily="18" charset="0"/>
            </a:endParaRPr>
          </a:p>
          <a:p>
            <a:pPr lvl="1">
              <a:lnSpc>
                <a:spcPct val="80000"/>
              </a:lnSpc>
            </a:pPr>
            <a:r>
              <a:rPr lang="en-US" sz="1500" dirty="0">
                <a:solidFill>
                  <a:schemeClr val="tx1"/>
                </a:solidFill>
                <a:latin typeface="Times New Roman" panose="02020603050405020304" pitchFamily="18" charset="0"/>
                <a:ea typeface="ＭＳ Ｐゴシック" charset="0"/>
                <a:cs typeface="Times New Roman" panose="02020603050405020304" pitchFamily="18" charset="0"/>
              </a:rPr>
              <a:t>Community Counseling Clinic Coordinator</a:t>
            </a:r>
          </a:p>
          <a:p>
            <a:r>
              <a:rPr lang="en-US" b="1" dirty="0">
                <a:solidFill>
                  <a:schemeClr val="accent1"/>
                </a:solidFill>
                <a:latin typeface="Times New Roman" panose="02020603050405020304" pitchFamily="18" charset="0"/>
                <a:cs typeface="Times New Roman" panose="02020603050405020304" pitchFamily="18" charset="0"/>
              </a:rPr>
              <a:t>Adjunct Faculty</a:t>
            </a:r>
          </a:p>
          <a:p>
            <a:r>
              <a:rPr lang="en-US" b="1" dirty="0">
                <a:solidFill>
                  <a:schemeClr val="accent1"/>
                </a:solidFill>
                <a:latin typeface="Times New Roman" panose="02020603050405020304" pitchFamily="18" charset="0"/>
                <a:cs typeface="Times New Roman" panose="02020603050405020304" pitchFamily="18" charset="0"/>
              </a:rPr>
              <a:t>Additions to Faculty/Staff</a:t>
            </a:r>
          </a:p>
        </p:txBody>
      </p:sp>
      <p:sp>
        <p:nvSpPr>
          <p:cNvPr id="3" name="Footer Placeholder 2">
            <a:extLst>
              <a:ext uri="{FF2B5EF4-FFF2-40B4-BE49-F238E27FC236}">
                <a16:creationId xmlns:a16="http://schemas.microsoft.com/office/drawing/2014/main" id="{D022FF43-3640-742E-566B-24DC74301C9A}"/>
              </a:ext>
            </a:extLst>
          </p:cNvPr>
          <p:cNvSpPr>
            <a:spLocks noGrp="1"/>
          </p:cNvSpPr>
          <p:nvPr>
            <p:ph type="ftr" sz="quarter" idx="11"/>
          </p:nvPr>
        </p:nvSpPr>
        <p:spPr/>
        <p:txBody>
          <a:bodyPr/>
          <a:lstStyle/>
          <a:p>
            <a:r>
              <a:rPr lang="en-US"/>
              <a:t>ALL</a:t>
            </a:r>
          </a:p>
        </p:txBody>
      </p:sp>
    </p:spTree>
    <p:extLst>
      <p:ext uri="{BB962C8B-B14F-4D97-AF65-F5344CB8AC3E}">
        <p14:creationId xmlns:p14="http://schemas.microsoft.com/office/powerpoint/2010/main" val="1949751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a:t>Advisor Meetings</a:t>
            </a:r>
          </a:p>
        </p:txBody>
      </p:sp>
      <p:sp>
        <p:nvSpPr>
          <p:cNvPr id="3" name="Content Placeholder 2"/>
          <p:cNvSpPr>
            <a:spLocks noGrp="1"/>
          </p:cNvSpPr>
          <p:nvPr>
            <p:ph idx="1"/>
          </p:nvPr>
        </p:nvSpPr>
        <p:spPr/>
        <p:txBody>
          <a:bodyPr>
            <a:normAutofit/>
          </a:bodyPr>
          <a:lstStyle/>
          <a:p>
            <a:pPr marL="0" indent="0" algn="ctr">
              <a:buNone/>
            </a:pPr>
            <a:r>
              <a:rPr lang="en-US" sz="2800"/>
              <a:t>Now we’ll split into groups by advisor so you can become acquainted and discuss schedules for spring as well as other important information. Thank you for coming today, and welcome to the program </a:t>
            </a:r>
            <a:r>
              <a:rPr lang="en-US" sz="2800">
                <a:sym typeface="Wingdings" panose="05000000000000000000" pitchFamily="2" charset="2"/>
              </a:rPr>
              <a:t></a:t>
            </a:r>
            <a:endParaRPr lang="en-US" sz="2800"/>
          </a:p>
        </p:txBody>
      </p:sp>
      <p:sp>
        <p:nvSpPr>
          <p:cNvPr id="4" name="Footer Placeholder 3">
            <a:extLst>
              <a:ext uri="{FF2B5EF4-FFF2-40B4-BE49-F238E27FC236}">
                <a16:creationId xmlns:a16="http://schemas.microsoft.com/office/drawing/2014/main" id="{358642F1-D1BC-806F-DDF2-FD8A2DB4C2E4}"/>
              </a:ext>
            </a:extLst>
          </p:cNvPr>
          <p:cNvSpPr>
            <a:spLocks noGrp="1"/>
          </p:cNvSpPr>
          <p:nvPr>
            <p:ph type="ftr" sz="quarter" idx="11"/>
          </p:nvPr>
        </p:nvSpPr>
        <p:spPr/>
        <p:txBody>
          <a:bodyPr/>
          <a:lstStyle/>
          <a:p>
            <a:r>
              <a:rPr lang="en-US"/>
              <a:t>TC</a:t>
            </a:r>
          </a:p>
        </p:txBody>
      </p:sp>
    </p:spTree>
    <p:extLst>
      <p:ext uri="{BB962C8B-B14F-4D97-AF65-F5344CB8AC3E}">
        <p14:creationId xmlns:p14="http://schemas.microsoft.com/office/powerpoint/2010/main" val="3693142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2609-AB16-E792-CEEA-E220A4DBF5FA}"/>
              </a:ext>
            </a:extLst>
          </p:cNvPr>
          <p:cNvSpPr>
            <a:spLocks noGrp="1"/>
          </p:cNvSpPr>
          <p:nvPr>
            <p:ph type="title"/>
          </p:nvPr>
        </p:nvSpPr>
        <p:spPr>
          <a:xfrm>
            <a:off x="457200" y="-225631"/>
            <a:ext cx="7391401" cy="1143000"/>
          </a:xfrm>
        </p:spPr>
        <p:txBody>
          <a:bodyPr/>
          <a:lstStyle/>
          <a:p>
            <a:r>
              <a:rPr lang="en-US" dirty="0"/>
              <a:t>Your ESU 2 and UNO Team</a:t>
            </a:r>
          </a:p>
        </p:txBody>
      </p:sp>
      <p:sp>
        <p:nvSpPr>
          <p:cNvPr id="3" name="Content Placeholder 2">
            <a:extLst>
              <a:ext uri="{FF2B5EF4-FFF2-40B4-BE49-F238E27FC236}">
                <a16:creationId xmlns:a16="http://schemas.microsoft.com/office/drawing/2014/main" id="{9040EBD3-EA56-C94F-9662-3B9B8304412C}"/>
              </a:ext>
            </a:extLst>
          </p:cNvPr>
          <p:cNvSpPr>
            <a:spLocks noGrp="1"/>
          </p:cNvSpPr>
          <p:nvPr>
            <p:ph sz="half" idx="1"/>
          </p:nvPr>
        </p:nvSpPr>
        <p:spPr>
          <a:xfrm>
            <a:off x="174811" y="1202086"/>
            <a:ext cx="3626677" cy="4806827"/>
          </a:xfrm>
        </p:spPr>
        <p:txBody>
          <a:bodyPr vert="horz" lIns="91440" tIns="45720" rIns="91440" bIns="45720" rtlCol="0" anchor="t">
            <a:normAutofit fontScale="92500" lnSpcReduction="10000"/>
          </a:bodyPr>
          <a:lstStyle/>
          <a:p>
            <a:r>
              <a:rPr lang="en-US" dirty="0"/>
              <a:t>Dr. Diane Wolfe, ESU 2</a:t>
            </a:r>
          </a:p>
          <a:p>
            <a:r>
              <a:rPr lang="en-US" dirty="0"/>
              <a:t>Brandi </a:t>
            </a:r>
            <a:r>
              <a:rPr lang="en-US" dirty="0" err="1"/>
              <a:t>Arneal</a:t>
            </a:r>
            <a:r>
              <a:rPr lang="en-US" dirty="0"/>
              <a:t>, ESU 2</a:t>
            </a:r>
          </a:p>
          <a:p>
            <a:r>
              <a:rPr lang="en-US" dirty="0"/>
              <a:t>Dr. Thang Tran, UNO Advisor </a:t>
            </a:r>
          </a:p>
          <a:p>
            <a:r>
              <a:rPr lang="en-US" dirty="0"/>
              <a:t>Dr. Tina Chasek, UNO Chair</a:t>
            </a:r>
          </a:p>
          <a:p>
            <a:endParaRPr lang="en-US" dirty="0"/>
          </a:p>
          <a:p>
            <a:endParaRPr lang="en-US" dirty="0"/>
          </a:p>
          <a:p>
            <a:endParaRPr lang="en-US" dirty="0"/>
          </a:p>
          <a:p>
            <a:pPr marL="0" indent="0">
              <a:buNone/>
            </a:pPr>
            <a:r>
              <a:rPr lang="en-US" dirty="0"/>
              <a:t>** Please get any outstanding information to the Graduate office or GA’s ASAP!!  (transcripts, letters of recommendation, etc.)  </a:t>
            </a:r>
          </a:p>
          <a:p>
            <a:pPr marL="0" indent="0">
              <a:buNone/>
            </a:pPr>
            <a:endParaRPr lang="en-US" dirty="0"/>
          </a:p>
        </p:txBody>
      </p:sp>
      <p:sp>
        <p:nvSpPr>
          <p:cNvPr id="4" name="Content Placeholder 3">
            <a:extLst>
              <a:ext uri="{FF2B5EF4-FFF2-40B4-BE49-F238E27FC236}">
                <a16:creationId xmlns:a16="http://schemas.microsoft.com/office/drawing/2014/main" id="{1AF7D3D8-A911-7202-4476-23E824FC3997}"/>
              </a:ext>
            </a:extLst>
          </p:cNvPr>
          <p:cNvSpPr>
            <a:spLocks noGrp="1"/>
          </p:cNvSpPr>
          <p:nvPr>
            <p:ph sz="half" idx="2"/>
          </p:nvPr>
        </p:nvSpPr>
        <p:spPr>
          <a:xfrm>
            <a:off x="3520974" y="923701"/>
            <a:ext cx="4327627" cy="5600647"/>
          </a:xfrm>
        </p:spPr>
        <p:txBody>
          <a:bodyPr vert="horz" lIns="91440" tIns="45720" rIns="91440" bIns="45720" rtlCol="0" anchor="t">
            <a:normAutofit fontScale="92500" lnSpcReduction="10000"/>
          </a:bodyPr>
          <a:lstStyle/>
          <a:p>
            <a:r>
              <a:rPr lang="en-US" dirty="0"/>
              <a:t>ESU 2 pays for the courses, books, fees, ignore any statements from UNO that ask you to pay! </a:t>
            </a:r>
          </a:p>
          <a:p>
            <a:r>
              <a:rPr lang="en-US" dirty="0"/>
              <a:t>ESU 2 is the administrator of the program and the finances, they handle logistics of the grant program; they make the final decisions on all eligibility and requirements </a:t>
            </a:r>
          </a:p>
          <a:p>
            <a:r>
              <a:rPr lang="en-US" dirty="0"/>
              <a:t>UNO delivers the course content </a:t>
            </a:r>
          </a:p>
          <a:p>
            <a:r>
              <a:rPr lang="en-US" dirty="0"/>
              <a:t>You are a student of UNO and follow UNO academic policies </a:t>
            </a:r>
          </a:p>
          <a:p>
            <a:r>
              <a:rPr lang="en-US" dirty="0"/>
              <a:t>UNO will coordinate with the bookstore to have your books delivered, respond to any emails you get about that</a:t>
            </a:r>
          </a:p>
          <a:p>
            <a:r>
              <a:rPr lang="en-US" dirty="0"/>
              <a:t>ALWAYS Check your UNO email for information from us</a:t>
            </a:r>
          </a:p>
        </p:txBody>
      </p:sp>
      <p:sp>
        <p:nvSpPr>
          <p:cNvPr id="5" name="Footer Placeholder 4">
            <a:extLst>
              <a:ext uri="{FF2B5EF4-FFF2-40B4-BE49-F238E27FC236}">
                <a16:creationId xmlns:a16="http://schemas.microsoft.com/office/drawing/2014/main" id="{31587CE5-DCF6-80AB-CA53-AA5377D045F0}"/>
              </a:ext>
            </a:extLst>
          </p:cNvPr>
          <p:cNvSpPr>
            <a:spLocks noGrp="1"/>
          </p:cNvSpPr>
          <p:nvPr>
            <p:ph type="ftr" sz="quarter" idx="11"/>
          </p:nvPr>
        </p:nvSpPr>
        <p:spPr/>
        <p:txBody>
          <a:bodyPr/>
          <a:lstStyle/>
          <a:p>
            <a:r>
              <a:rPr lang="en-US" dirty="0"/>
              <a:t>TC</a:t>
            </a:r>
          </a:p>
        </p:txBody>
      </p:sp>
    </p:spTree>
    <p:extLst>
      <p:ext uri="{BB962C8B-B14F-4D97-AF65-F5344CB8AC3E}">
        <p14:creationId xmlns:p14="http://schemas.microsoft.com/office/powerpoint/2010/main" val="232119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7277"/>
            <a:ext cx="6508377" cy="1143000"/>
          </a:xfrm>
        </p:spPr>
        <p:txBody>
          <a:bodyPr/>
          <a:lstStyle/>
          <a:p>
            <a:r>
              <a:rPr lang="en-US"/>
              <a:t>A Tradition of Excellence</a:t>
            </a:r>
          </a:p>
        </p:txBody>
      </p:sp>
      <p:sp>
        <p:nvSpPr>
          <p:cNvPr id="3" name="Content Placeholder 2"/>
          <p:cNvSpPr>
            <a:spLocks noGrp="1"/>
          </p:cNvSpPr>
          <p:nvPr>
            <p:ph idx="1"/>
          </p:nvPr>
        </p:nvSpPr>
        <p:spPr>
          <a:xfrm>
            <a:off x="386391" y="1627640"/>
            <a:ext cx="7882440" cy="4740167"/>
          </a:xfrm>
        </p:spPr>
        <p:txBody>
          <a:bodyPr vert="horz" lIns="91440" tIns="45720" rIns="91440" bIns="45720" rtlCol="0" anchor="t">
            <a:normAutofit/>
          </a:bodyPr>
          <a:lstStyle/>
          <a:p>
            <a:r>
              <a:rPr lang="en-US" dirty="0"/>
              <a:t>Fall 2024 marked Counseling Dept’s </a:t>
            </a:r>
            <a:r>
              <a:rPr lang="en-US" dirty="0">
                <a:solidFill>
                  <a:srgbClr val="FF0000"/>
                </a:solidFill>
              </a:rPr>
              <a:t>61st year </a:t>
            </a:r>
            <a:r>
              <a:rPr lang="en-US" dirty="0"/>
              <a:t>at UNO.</a:t>
            </a:r>
          </a:p>
          <a:p>
            <a:r>
              <a:rPr lang="en-US" dirty="0"/>
              <a:t>Clinical Mental Health &amp; School Counseling specializations have been CACREP-accredited for </a:t>
            </a:r>
            <a:r>
              <a:rPr lang="en-US" dirty="0">
                <a:solidFill>
                  <a:schemeClr val="tx1"/>
                </a:solidFill>
              </a:rPr>
              <a:t>nearly</a:t>
            </a:r>
            <a:r>
              <a:rPr lang="en-US" dirty="0">
                <a:solidFill>
                  <a:srgbClr val="FF0000"/>
                </a:solidFill>
              </a:rPr>
              <a:t> 3 </a:t>
            </a:r>
            <a:r>
              <a:rPr lang="en-US" dirty="0">
                <a:solidFill>
                  <a:schemeClr val="tx1"/>
                </a:solidFill>
              </a:rPr>
              <a:t>decades</a:t>
            </a:r>
            <a:r>
              <a:rPr lang="en-US" dirty="0"/>
              <a:t>.</a:t>
            </a:r>
          </a:p>
          <a:p>
            <a:r>
              <a:rPr lang="en-US" dirty="0"/>
              <a:t>Excellence on national exams- high pass rate.</a:t>
            </a:r>
          </a:p>
          <a:p>
            <a:r>
              <a:rPr lang="en-US" dirty="0"/>
              <a:t>The majority of our graduates from all concentrations are working in the fields of counseling and/or education w/in 6 months.</a:t>
            </a:r>
          </a:p>
          <a:p>
            <a:r>
              <a:rPr lang="en-US" dirty="0"/>
              <a:t>Excellent clinical training experiences in the Community Counseling Clinic, Schools, Institutions of Higher Education, and Community Counseling Sites</a:t>
            </a:r>
          </a:p>
        </p:txBody>
      </p:sp>
      <p:sp>
        <p:nvSpPr>
          <p:cNvPr id="4" name="Footer Placeholder 3">
            <a:extLst>
              <a:ext uri="{FF2B5EF4-FFF2-40B4-BE49-F238E27FC236}">
                <a16:creationId xmlns:a16="http://schemas.microsoft.com/office/drawing/2014/main" id="{8F8D206A-079F-C73A-AE6F-B48C7475FFD4}"/>
              </a:ext>
            </a:extLst>
          </p:cNvPr>
          <p:cNvSpPr>
            <a:spLocks noGrp="1"/>
          </p:cNvSpPr>
          <p:nvPr>
            <p:ph type="ftr" sz="quarter" idx="11"/>
          </p:nvPr>
        </p:nvSpPr>
        <p:spPr/>
        <p:txBody>
          <a:bodyPr/>
          <a:lstStyle/>
          <a:p>
            <a:r>
              <a:rPr lang="en-US"/>
              <a:t>Ashley</a:t>
            </a:r>
          </a:p>
        </p:txBody>
      </p:sp>
    </p:spTree>
    <p:extLst>
      <p:ext uri="{BB962C8B-B14F-4D97-AF65-F5344CB8AC3E}">
        <p14:creationId xmlns:p14="http://schemas.microsoft.com/office/powerpoint/2010/main" val="2566735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838200"/>
          </a:xfrm>
        </p:spPr>
        <p:txBody>
          <a:bodyPr/>
          <a:lstStyle/>
          <a:p>
            <a:pPr algn="ctr" eaLnBrk="1" hangingPunct="1"/>
            <a:r>
              <a:rPr lang="en-US" u="sng">
                <a:solidFill>
                  <a:schemeClr val="tx1"/>
                </a:solidFill>
                <a:latin typeface="News Gothic MT" charset="0"/>
                <a:ea typeface="ＭＳ Ｐゴシック" charset="0"/>
                <a:cs typeface="ＭＳ Ｐゴシック" charset="0"/>
              </a:rPr>
              <a:t>How to get the information you need</a:t>
            </a:r>
            <a:endParaRPr lang="en-US" u="sng">
              <a:latin typeface="News Gothic MT" charset="0"/>
              <a:ea typeface="ＭＳ Ｐゴシック" charset="0"/>
              <a:cs typeface="ＭＳ Ｐゴシック" charset="0"/>
            </a:endParaRPr>
          </a:p>
        </p:txBody>
      </p:sp>
      <p:sp>
        <p:nvSpPr>
          <p:cNvPr id="25603" name="Rectangle 3"/>
          <p:cNvSpPr>
            <a:spLocks noGrp="1" noChangeArrowheads="1"/>
          </p:cNvSpPr>
          <p:nvPr>
            <p:ph type="body" sz="half" idx="2"/>
          </p:nvPr>
        </p:nvSpPr>
        <p:spPr>
          <a:xfrm>
            <a:off x="304800" y="1613143"/>
            <a:ext cx="4267200" cy="4406705"/>
          </a:xfrm>
        </p:spPr>
        <p:txBody>
          <a:bodyPr>
            <a:normAutofit lnSpcReduction="10000"/>
          </a:bodyPr>
          <a:lstStyle/>
          <a:p>
            <a:pPr eaLnBrk="1" hangingPunct="1"/>
            <a:r>
              <a:rPr lang="en-US" sz="2800" dirty="0">
                <a:latin typeface="Bookman Old Style" charset="0"/>
                <a:ea typeface="ＭＳ Ｐゴシック" charset="0"/>
                <a:cs typeface="ＭＳ Ｐゴシック" charset="0"/>
              </a:rPr>
              <a:t>Faculty Advisor</a:t>
            </a:r>
          </a:p>
          <a:p>
            <a:pPr lvl="1"/>
            <a:r>
              <a:rPr lang="en-US" sz="2600" dirty="0">
                <a:latin typeface="Bookman Old Style" charset="0"/>
                <a:ea typeface="ＭＳ Ｐゴシック" charset="0"/>
                <a:cs typeface="ＭＳ Ｐゴシック" charset="0"/>
              </a:rPr>
              <a:t>Can find in </a:t>
            </a:r>
            <a:r>
              <a:rPr lang="en-US" sz="2600" dirty="0" err="1">
                <a:latin typeface="Bookman Old Style" charset="0"/>
                <a:ea typeface="ＭＳ Ｐゴシック" charset="0"/>
                <a:cs typeface="ＭＳ Ｐゴシック" charset="0"/>
              </a:rPr>
              <a:t>Mavlink</a:t>
            </a:r>
            <a:r>
              <a:rPr lang="en-US" sz="2600" dirty="0">
                <a:latin typeface="Bookman Old Style" charset="0"/>
                <a:ea typeface="ＭＳ Ｐゴシック" charset="0"/>
                <a:cs typeface="ＭＳ Ｐゴシック" charset="0"/>
              </a:rPr>
              <a:t> </a:t>
            </a:r>
          </a:p>
          <a:p>
            <a:pPr lvl="1"/>
            <a:r>
              <a:rPr lang="en-US" sz="2600" dirty="0">
                <a:latin typeface="Bookman Old Style" charset="0"/>
                <a:ea typeface="ＭＳ Ｐゴシック" charset="0"/>
                <a:cs typeface="ＭＳ Ｐゴシック" charset="0"/>
              </a:rPr>
              <a:t>If not there please let us know!</a:t>
            </a:r>
          </a:p>
          <a:p>
            <a:pPr eaLnBrk="1" hangingPunct="1"/>
            <a:r>
              <a:rPr lang="en-US" sz="2800" dirty="0">
                <a:latin typeface="Bookman Old Style" charset="0"/>
                <a:ea typeface="ＭＳ Ｐゴシック" charset="0"/>
                <a:cs typeface="ＭＳ Ｐゴシック" charset="0"/>
              </a:rPr>
              <a:t>Counseling Dept. Listserv- must USE your UNO Email! </a:t>
            </a:r>
          </a:p>
          <a:p>
            <a:pPr eaLnBrk="1" hangingPunct="1"/>
            <a:r>
              <a:rPr lang="en-US" sz="2800" dirty="0">
                <a:latin typeface="Bookman Old Style" charset="0"/>
                <a:ea typeface="ＭＳ Ｐゴシック" charset="0"/>
                <a:cs typeface="ＭＳ Ｐゴシック" charset="0"/>
              </a:rPr>
              <a:t>Graduate Assistants</a:t>
            </a:r>
          </a:p>
          <a:p>
            <a:pPr eaLnBrk="1" hangingPunct="1"/>
            <a:r>
              <a:rPr lang="en-US" sz="2800" dirty="0">
                <a:latin typeface="Bookman Old Style" charset="0"/>
                <a:ea typeface="ＭＳ Ｐゴシック" charset="0"/>
                <a:cs typeface="ＭＳ Ｐゴシック" charset="0"/>
              </a:rPr>
              <a:t>Admin Assistant</a:t>
            </a:r>
          </a:p>
          <a:p>
            <a:pPr marL="0" indent="0" eaLnBrk="1" hangingPunct="1">
              <a:buNone/>
            </a:pPr>
            <a:endParaRPr lang="en-US" sz="2800" dirty="0">
              <a:latin typeface="News Gothic MT" charset="0"/>
              <a:ea typeface="ＭＳ Ｐゴシック" charset="0"/>
              <a:cs typeface="ＭＳ Ｐゴシック" charset="0"/>
            </a:endParaRPr>
          </a:p>
        </p:txBody>
      </p:sp>
      <p:sp>
        <p:nvSpPr>
          <p:cNvPr id="25604" name="Rectangle 3"/>
          <p:cNvSpPr txBox="1">
            <a:spLocks noChangeArrowheads="1"/>
          </p:cNvSpPr>
          <p:nvPr/>
        </p:nvSpPr>
        <p:spPr bwMode="auto">
          <a:xfrm>
            <a:off x="4572000" y="1613143"/>
            <a:ext cx="44196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nchor="t"/>
          <a:lstStyle>
            <a:lvl1pPr marL="349250" indent="-3492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ts val="2000"/>
              </a:spcBef>
              <a:buClr>
                <a:srgbClr val="6FB7D7"/>
              </a:buClr>
              <a:buSzPct val="110000"/>
              <a:buFont typeface="Wingdings 2" charset="0"/>
              <a:buChar char=""/>
            </a:pPr>
            <a:r>
              <a:rPr lang="en-US" sz="2800" dirty="0">
                <a:latin typeface="Bookman Old Style"/>
                <a:ea typeface="ＭＳ Ｐゴシック"/>
              </a:rPr>
              <a:t>Email best way to communicate</a:t>
            </a:r>
          </a:p>
          <a:p>
            <a:pPr eaLnBrk="1" hangingPunct="1">
              <a:spcBef>
                <a:spcPts val="2000"/>
              </a:spcBef>
              <a:buClr>
                <a:srgbClr val="6FB7D7"/>
              </a:buClr>
              <a:buSzPct val="110000"/>
              <a:buFont typeface="Wingdings 2" charset="0"/>
              <a:buChar char=""/>
            </a:pPr>
            <a:r>
              <a:rPr lang="en-US" sz="2800" dirty="0">
                <a:latin typeface="Bookman Old Style"/>
                <a:ea typeface="ＭＳ Ｐゴシック"/>
              </a:rPr>
              <a:t>Dept. website</a:t>
            </a:r>
          </a:p>
          <a:p>
            <a:pPr eaLnBrk="1" hangingPunct="1">
              <a:spcBef>
                <a:spcPts val="2000"/>
              </a:spcBef>
              <a:buClr>
                <a:srgbClr val="6FB7D7"/>
              </a:buClr>
              <a:buSzPct val="110000"/>
              <a:buFont typeface="Wingdings 2" charset="0"/>
              <a:buChar char=""/>
            </a:pPr>
            <a:r>
              <a:rPr lang="en-US" sz="2800" dirty="0">
                <a:latin typeface="Bookman Old Style"/>
                <a:ea typeface="ＭＳ Ｐゴシック"/>
              </a:rPr>
              <a:t>  Forms and Documents</a:t>
            </a:r>
          </a:p>
          <a:p>
            <a:pPr eaLnBrk="1" hangingPunct="1">
              <a:spcBef>
                <a:spcPts val="2000"/>
              </a:spcBef>
              <a:buClr>
                <a:srgbClr val="6FB7D7"/>
              </a:buClr>
              <a:buSzPct val="110000"/>
              <a:buFont typeface="Wingdings 2" charset="0"/>
              <a:buChar char=""/>
            </a:pPr>
            <a:r>
              <a:rPr lang="en-US" sz="2800" dirty="0">
                <a:latin typeface="Bookman Old Style"/>
                <a:ea typeface="ＭＳ Ｐゴシック"/>
              </a:rPr>
              <a:t>Student Handbook</a:t>
            </a:r>
          </a:p>
          <a:p>
            <a:pPr eaLnBrk="1" hangingPunct="1">
              <a:spcBef>
                <a:spcPts val="2000"/>
              </a:spcBef>
              <a:buClr>
                <a:srgbClr val="6FB7D7"/>
              </a:buClr>
              <a:buSzPct val="110000"/>
              <a:buFont typeface="Wingdings 2" charset="0"/>
              <a:buChar char=""/>
            </a:pPr>
            <a:r>
              <a:rPr lang="en-US" sz="2800" dirty="0">
                <a:latin typeface="Bookman Old Style"/>
                <a:ea typeface="ＭＳ Ｐゴシック"/>
              </a:rPr>
              <a:t>Course Rotation</a:t>
            </a:r>
          </a:p>
          <a:p>
            <a:pPr>
              <a:spcBef>
                <a:spcPts val="2000"/>
              </a:spcBef>
              <a:buClr>
                <a:srgbClr val="6FB7D7"/>
              </a:buClr>
              <a:buSzPct val="110000"/>
              <a:buFont typeface="Wingdings 2" charset="0"/>
              <a:buChar char=""/>
            </a:pPr>
            <a:r>
              <a:rPr lang="en-US" sz="2800" dirty="0">
                <a:latin typeface="Bookman Old Style"/>
                <a:ea typeface="ＭＳ Ｐゴシック"/>
              </a:rPr>
              <a:t>Plans of Study </a:t>
            </a:r>
            <a:endParaRPr lang="en-US" sz="2800" dirty="0">
              <a:latin typeface="Bookman Old Style" charset="0"/>
            </a:endParaRPr>
          </a:p>
          <a:p>
            <a:pPr eaLnBrk="1" hangingPunct="1">
              <a:spcBef>
                <a:spcPts val="2000"/>
              </a:spcBef>
              <a:buClr>
                <a:srgbClr val="6FB7D7"/>
              </a:buClr>
              <a:buSzPct val="110000"/>
              <a:buFont typeface="Wingdings 2" charset="0"/>
              <a:buChar char=""/>
            </a:pPr>
            <a:endParaRPr lang="en-US" sz="2800" dirty="0">
              <a:solidFill>
                <a:srgbClr val="595959"/>
              </a:solidFill>
              <a:latin typeface="News Gothic MT" charset="0"/>
            </a:endParaRPr>
          </a:p>
        </p:txBody>
      </p:sp>
      <p:sp>
        <p:nvSpPr>
          <p:cNvPr id="2" name="Footer Placeholder 1">
            <a:extLst>
              <a:ext uri="{FF2B5EF4-FFF2-40B4-BE49-F238E27FC236}">
                <a16:creationId xmlns:a16="http://schemas.microsoft.com/office/drawing/2014/main" id="{5005052B-945B-5748-A8C5-C3C6638B3EDA}"/>
              </a:ext>
            </a:extLst>
          </p:cNvPr>
          <p:cNvSpPr>
            <a:spLocks noGrp="1"/>
          </p:cNvSpPr>
          <p:nvPr>
            <p:ph type="ftr" sz="quarter" idx="11"/>
          </p:nvPr>
        </p:nvSpPr>
        <p:spPr/>
        <p:txBody>
          <a:bodyPr/>
          <a:lstStyle/>
          <a:p>
            <a:pPr>
              <a:defRPr/>
            </a:pPr>
            <a:r>
              <a:rPr lang="en-US" dirty="0"/>
              <a:t>AB ABR</a:t>
            </a:r>
          </a:p>
        </p:txBody>
      </p:sp>
    </p:spTree>
    <p:extLst>
      <p:ext uri="{BB962C8B-B14F-4D97-AF65-F5344CB8AC3E}">
        <p14:creationId xmlns:p14="http://schemas.microsoft.com/office/powerpoint/2010/main" val="4157651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5C15-B2EF-4A2B-1C02-84C434FB4859}"/>
              </a:ext>
            </a:extLst>
          </p:cNvPr>
          <p:cNvSpPr>
            <a:spLocks noGrp="1"/>
          </p:cNvSpPr>
          <p:nvPr>
            <p:ph type="title"/>
          </p:nvPr>
        </p:nvSpPr>
        <p:spPr>
          <a:xfrm>
            <a:off x="2103009" y="292231"/>
            <a:ext cx="6508377" cy="1143000"/>
          </a:xfrm>
        </p:spPr>
        <p:txBody>
          <a:bodyPr anchor="b">
            <a:normAutofit/>
          </a:bodyPr>
          <a:lstStyle/>
          <a:p>
            <a:r>
              <a:rPr lang="en-US"/>
              <a:t>Student Handbook</a:t>
            </a:r>
          </a:p>
        </p:txBody>
      </p:sp>
      <p:sp>
        <p:nvSpPr>
          <p:cNvPr id="12" name="Text Placeholder 2">
            <a:extLst>
              <a:ext uri="{FF2B5EF4-FFF2-40B4-BE49-F238E27FC236}">
                <a16:creationId xmlns:a16="http://schemas.microsoft.com/office/drawing/2014/main" id="{95A5B420-01E5-0560-DDD9-8F8E19992886}"/>
              </a:ext>
            </a:extLst>
          </p:cNvPr>
          <p:cNvSpPr>
            <a:spLocks noGrp="1"/>
          </p:cNvSpPr>
          <p:nvPr>
            <p:ph idx="1"/>
          </p:nvPr>
        </p:nvSpPr>
        <p:spPr>
          <a:xfrm>
            <a:off x="2178423" y="1832728"/>
            <a:ext cx="6508377" cy="3916363"/>
          </a:xfrm>
        </p:spPr>
        <p:txBody>
          <a:bodyPr>
            <a:normAutofit/>
          </a:bodyPr>
          <a:lstStyle/>
          <a:p>
            <a:pPr marL="285750" indent="-285750">
              <a:lnSpc>
                <a:spcPct val="90000"/>
              </a:lnSpc>
              <a:buFont typeface="Arial" panose="020B0604020202020204" pitchFamily="34" charset="0"/>
              <a:buChar char="•"/>
            </a:pPr>
            <a:r>
              <a:rPr lang="en-US"/>
              <a:t>Available on the Department Website </a:t>
            </a:r>
          </a:p>
          <a:p>
            <a:pPr marL="285750" indent="-285750">
              <a:lnSpc>
                <a:spcPct val="90000"/>
              </a:lnSpc>
              <a:buFont typeface="Arial" panose="020B0604020202020204" pitchFamily="34" charset="0"/>
              <a:buChar char="•"/>
            </a:pPr>
            <a:r>
              <a:rPr lang="en-US"/>
              <a:t>Must read review as a condition of acceptance into the program. </a:t>
            </a:r>
          </a:p>
          <a:p>
            <a:pPr marL="285750" indent="-285750">
              <a:lnSpc>
                <a:spcPct val="90000"/>
              </a:lnSpc>
              <a:buFont typeface="Arial" panose="020B0604020202020204" pitchFamily="34" charset="0"/>
              <a:buChar char="•"/>
            </a:pPr>
            <a:r>
              <a:rPr lang="en-US"/>
              <a:t>In addition to the Graduate Student catalog, the Counseling Department Handbook contains the policies and procedures of the program and can be used for reference throughout the program</a:t>
            </a:r>
          </a:p>
          <a:p>
            <a:pPr marL="285750" indent="-285750">
              <a:lnSpc>
                <a:spcPct val="90000"/>
              </a:lnSpc>
              <a:buFont typeface="Arial" panose="020B0604020202020204" pitchFamily="34" charset="0"/>
              <a:buChar char="•"/>
            </a:pPr>
            <a:r>
              <a:rPr lang="en-US"/>
              <a:t>Acceptance of admission into the program indicates your agreement to abide by and follow the policies in the handbook </a:t>
            </a:r>
          </a:p>
          <a:p>
            <a:pPr>
              <a:lnSpc>
                <a:spcPct val="90000"/>
              </a:lnSpc>
            </a:pPr>
            <a:endParaRPr lang="en-US"/>
          </a:p>
        </p:txBody>
      </p:sp>
      <p:sp>
        <p:nvSpPr>
          <p:cNvPr id="5" name="Footer Placeholder 4">
            <a:extLst>
              <a:ext uri="{FF2B5EF4-FFF2-40B4-BE49-F238E27FC236}">
                <a16:creationId xmlns:a16="http://schemas.microsoft.com/office/drawing/2014/main" id="{C8B1CC0D-2A96-1606-4031-606C20B8CEF6}"/>
              </a:ext>
            </a:extLst>
          </p:cNvPr>
          <p:cNvSpPr>
            <a:spLocks noGrp="1"/>
          </p:cNvSpPr>
          <p:nvPr>
            <p:ph type="ftr" sz="quarter" idx="11"/>
          </p:nvPr>
        </p:nvSpPr>
        <p:spPr>
          <a:xfrm>
            <a:off x="2178423" y="6356350"/>
            <a:ext cx="4926852" cy="365125"/>
          </a:xfrm>
        </p:spPr>
        <p:txBody>
          <a:bodyPr anchor="ctr">
            <a:normAutofit/>
          </a:bodyPr>
          <a:lstStyle/>
          <a:p>
            <a:pPr>
              <a:spcAft>
                <a:spcPts val="600"/>
              </a:spcAft>
              <a:defRPr/>
            </a:pPr>
            <a:r>
              <a:rPr lang="en-US"/>
              <a:t>TC</a:t>
            </a:r>
          </a:p>
        </p:txBody>
      </p:sp>
      <p:pic>
        <p:nvPicPr>
          <p:cNvPr id="7" name="Online Image Placeholder 6" descr="A stack of books&#10;&#10;Description automatically generated with medium confidence">
            <a:extLst>
              <a:ext uri="{FF2B5EF4-FFF2-40B4-BE49-F238E27FC236}">
                <a16:creationId xmlns:a16="http://schemas.microsoft.com/office/drawing/2014/main" id="{BE7F0B1E-1E1A-4518-0003-47871FBF825B}"/>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l="21752" r="51562" b="-2"/>
          <a:stretch/>
        </p:blipFill>
        <p:spPr>
          <a:xfrm>
            <a:off x="269875" y="1976718"/>
            <a:ext cx="1645920" cy="4625788"/>
          </a:xfrm>
          <a:noFill/>
        </p:spPr>
      </p:pic>
    </p:spTree>
    <p:extLst>
      <p:ext uri="{BB962C8B-B14F-4D97-AF65-F5344CB8AC3E}">
        <p14:creationId xmlns:p14="http://schemas.microsoft.com/office/powerpoint/2010/main" val="2908121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B661B-5D06-902B-29B5-F8D9769680AC}"/>
              </a:ext>
            </a:extLst>
          </p:cNvPr>
          <p:cNvSpPr>
            <a:spLocks noGrp="1"/>
          </p:cNvSpPr>
          <p:nvPr>
            <p:ph type="title"/>
          </p:nvPr>
        </p:nvSpPr>
        <p:spPr/>
        <p:txBody>
          <a:bodyPr/>
          <a:lstStyle/>
          <a:p>
            <a:r>
              <a:rPr lang="en-US"/>
              <a:t>Ethical and Professional Obligations</a:t>
            </a:r>
          </a:p>
        </p:txBody>
      </p:sp>
      <p:sp>
        <p:nvSpPr>
          <p:cNvPr id="3" name="Content Placeholder 2">
            <a:extLst>
              <a:ext uri="{FF2B5EF4-FFF2-40B4-BE49-F238E27FC236}">
                <a16:creationId xmlns:a16="http://schemas.microsoft.com/office/drawing/2014/main" id="{ED93246A-7B27-FE0B-83D7-5AA4ACF599D4}"/>
              </a:ext>
            </a:extLst>
          </p:cNvPr>
          <p:cNvSpPr>
            <a:spLocks noGrp="1"/>
          </p:cNvSpPr>
          <p:nvPr>
            <p:ph idx="1"/>
          </p:nvPr>
        </p:nvSpPr>
        <p:spPr/>
        <p:txBody>
          <a:bodyPr vert="horz" lIns="91440" tIns="45720" rIns="91440" bIns="45720" rtlCol="0" anchor="t">
            <a:normAutofit/>
          </a:bodyPr>
          <a:lstStyle/>
          <a:p>
            <a:r>
              <a:rPr lang="en-US" i="1"/>
              <a:t>Informed Consent For Admission </a:t>
            </a:r>
          </a:p>
          <a:p>
            <a:pPr lvl="1"/>
            <a:r>
              <a:rPr lang="en-US"/>
              <a:t>Document from Admissions interview </a:t>
            </a:r>
          </a:p>
          <a:p>
            <a:r>
              <a:rPr lang="en-US" i="1">
                <a:hlinkClick r:id="rId2"/>
              </a:rPr>
              <a:t>ACA Code of Ethics </a:t>
            </a:r>
            <a:endParaRPr lang="en-US" i="1"/>
          </a:p>
          <a:p>
            <a:r>
              <a:rPr lang="en-US"/>
              <a:t>Student Handbook: </a:t>
            </a:r>
          </a:p>
          <a:p>
            <a:pPr lvl="1"/>
            <a:r>
              <a:rPr lang="en-US" sz="1800" b="1" i="1">
                <a:solidFill>
                  <a:schemeClr val="tx1"/>
                </a:solidFill>
                <a:effectLst/>
                <a:latin typeface="Cambria" panose="02040503050406030204" pitchFamily="18" charset="0"/>
              </a:rPr>
              <a:t>Administrative Policies and Procedures Regarding Student Conduct </a:t>
            </a:r>
          </a:p>
          <a:p>
            <a:r>
              <a:rPr lang="en-US">
                <a:solidFill>
                  <a:schemeClr val="tx1"/>
                </a:solidFill>
                <a:latin typeface="Cambria"/>
                <a:ea typeface="Cambria"/>
              </a:rPr>
              <a:t>Student Professional Dispositions </a:t>
            </a:r>
          </a:p>
          <a:p>
            <a:r>
              <a:rPr lang="en-US">
                <a:solidFill>
                  <a:schemeClr val="tx1"/>
                </a:solidFill>
                <a:latin typeface="Cambria"/>
                <a:ea typeface="Cambria"/>
              </a:rPr>
              <a:t>Review of Progress </a:t>
            </a:r>
            <a:endParaRPr lang="en-US">
              <a:solidFill>
                <a:schemeClr val="tx1"/>
              </a:solidFill>
            </a:endParaRPr>
          </a:p>
          <a:p>
            <a:pPr lvl="1"/>
            <a:r>
              <a:rPr lang="en-US">
                <a:solidFill>
                  <a:schemeClr val="tx1"/>
                </a:solidFill>
                <a:latin typeface="Cambria" panose="02040503050406030204" pitchFamily="18" charset="0"/>
              </a:rPr>
              <a:t>Professional and Personal Growth Expectations</a:t>
            </a:r>
            <a:endParaRPr lang="en-US">
              <a:solidFill>
                <a:schemeClr val="tx1"/>
              </a:solidFill>
            </a:endParaRPr>
          </a:p>
        </p:txBody>
      </p:sp>
      <p:sp>
        <p:nvSpPr>
          <p:cNvPr id="4" name="Footer Placeholder 3">
            <a:extLst>
              <a:ext uri="{FF2B5EF4-FFF2-40B4-BE49-F238E27FC236}">
                <a16:creationId xmlns:a16="http://schemas.microsoft.com/office/drawing/2014/main" id="{50BA584C-1E36-4F9C-0772-3A18E272E37D}"/>
              </a:ext>
            </a:extLst>
          </p:cNvPr>
          <p:cNvSpPr>
            <a:spLocks noGrp="1"/>
          </p:cNvSpPr>
          <p:nvPr>
            <p:ph type="ftr" sz="quarter" idx="11"/>
          </p:nvPr>
        </p:nvSpPr>
        <p:spPr/>
        <p:txBody>
          <a:bodyPr/>
          <a:lstStyle/>
          <a:p>
            <a:r>
              <a:rPr lang="en-US"/>
              <a:t>TC</a:t>
            </a:r>
          </a:p>
        </p:txBody>
      </p:sp>
      <p:pic>
        <p:nvPicPr>
          <p:cNvPr id="7" name="Picture Placeholder 6" descr="A picture containing text, book, shelf, indoor&#10;&#10;Description automatically generated">
            <a:extLst>
              <a:ext uri="{FF2B5EF4-FFF2-40B4-BE49-F238E27FC236}">
                <a16:creationId xmlns:a16="http://schemas.microsoft.com/office/drawing/2014/main" id="{94D1C1FC-2EAC-859C-3C61-C81A3C38C382}"/>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36655" r="36655"/>
          <a:stretch>
            <a:fillRect/>
          </a:stretch>
        </p:blipFill>
        <p:spPr/>
      </p:pic>
    </p:spTree>
    <p:extLst>
      <p:ext uri="{BB962C8B-B14F-4D97-AF65-F5344CB8AC3E}">
        <p14:creationId xmlns:p14="http://schemas.microsoft.com/office/powerpoint/2010/main" val="3025068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68812"/>
            <a:ext cx="7772400" cy="731520"/>
          </a:xfrm>
        </p:spPr>
        <p:txBody>
          <a:bodyPr/>
          <a:lstStyle/>
          <a:p>
            <a:pPr algn="ctr"/>
            <a:r>
              <a:rPr lang="en-US"/>
              <a:t>As you get going…</a:t>
            </a:r>
            <a:endParaRPr lang="en-US">
              <a:latin typeface="News Gothic MT" charset="0"/>
              <a:ea typeface="ＭＳ Ｐゴシック" charset="0"/>
              <a:cs typeface="ＭＳ Ｐゴシック" charset="0"/>
            </a:endParaRPr>
          </a:p>
        </p:txBody>
      </p:sp>
      <p:sp>
        <p:nvSpPr>
          <p:cNvPr id="22531" name="Rectangle 3"/>
          <p:cNvSpPr>
            <a:spLocks noGrp="1" noChangeArrowheads="1"/>
          </p:cNvSpPr>
          <p:nvPr>
            <p:ph type="body" sz="half" idx="2"/>
          </p:nvPr>
        </p:nvSpPr>
        <p:spPr>
          <a:xfrm>
            <a:off x="332410" y="534573"/>
            <a:ext cx="7772401" cy="5806850"/>
          </a:xfrm>
        </p:spPr>
        <p:txBody>
          <a:bodyPr>
            <a:normAutofit lnSpcReduction="10000"/>
          </a:bodyPr>
          <a:lstStyle/>
          <a:p>
            <a:pPr marL="0" indent="0" eaLnBrk="1" hangingPunct="1">
              <a:buNone/>
            </a:pPr>
            <a:endParaRPr lang="en-US" sz="2800" dirty="0">
              <a:latin typeface="Bookman Old Style" charset="0"/>
              <a:ea typeface="ＭＳ Ｐゴシック" charset="0"/>
              <a:cs typeface="ＭＳ Ｐゴシック" charset="0"/>
            </a:endParaRPr>
          </a:p>
          <a:p>
            <a:r>
              <a:rPr lang="en-US" sz="2400" b="1" dirty="0">
                <a:latin typeface="Bookman Old Style" charset="0"/>
                <a:ea typeface="ＭＳ Ｐゴシック" charset="0"/>
                <a:cs typeface="ＭＳ Ｐゴシック" charset="0"/>
              </a:rPr>
              <a:t>Background Check </a:t>
            </a:r>
            <a:r>
              <a:rPr lang="en-US" dirty="0">
                <a:latin typeface="Bookman Old Style" charset="0"/>
                <a:ea typeface="ＭＳ Ｐゴシック" charset="0"/>
                <a:cs typeface="ＭＳ Ｐゴシック" charset="0"/>
              </a:rPr>
              <a:t>(admission/practicum)</a:t>
            </a:r>
          </a:p>
          <a:p>
            <a:pPr lvl="1"/>
            <a:r>
              <a:rPr lang="en-US" dirty="0">
                <a:latin typeface="Bookman Old Style" charset="0"/>
                <a:ea typeface="ＭＳ Ｐゴシック" charset="0"/>
                <a:cs typeface="ＭＳ Ｐゴシック" charset="0"/>
              </a:rPr>
              <a:t>Background Check Procedure in admissions packet- must be completed by enrollment of your second semester- there will be a hold on your account until it is completed!</a:t>
            </a:r>
          </a:p>
          <a:p>
            <a:pPr lvl="1"/>
            <a:r>
              <a:rPr lang="en-US" dirty="0">
                <a:latin typeface="Bookman Old Style" charset="0"/>
                <a:ea typeface="ＭＳ Ｐゴシック" charset="0"/>
                <a:cs typeface="ＭＳ Ｐゴシック" charset="0"/>
              </a:rPr>
              <a:t>2 Part process: initial and then email from DHHS</a:t>
            </a:r>
          </a:p>
          <a:p>
            <a:pPr lvl="1"/>
            <a:r>
              <a:rPr lang="en-US" dirty="0">
                <a:latin typeface="Bookman Old Style" charset="0"/>
                <a:ea typeface="ＭＳ Ｐゴシック" charset="0"/>
                <a:cs typeface="ＭＳ Ｐゴシック" charset="0"/>
              </a:rPr>
              <a:t>Instructions are on the webpage </a:t>
            </a:r>
          </a:p>
          <a:p>
            <a:r>
              <a:rPr lang="en-US" sz="2400" b="1" dirty="0">
                <a:latin typeface="Bookman Old Style" charset="0"/>
                <a:ea typeface="ＭＳ Ｐゴシック" charset="0"/>
                <a:cs typeface="ＭＳ Ｐゴシック" charset="0"/>
              </a:rPr>
              <a:t>Liability Insurance </a:t>
            </a:r>
            <a:r>
              <a:rPr lang="en-US" sz="2400" dirty="0">
                <a:latin typeface="Bookman Old Style" charset="0"/>
                <a:ea typeface="ＭＳ Ｐゴシック" charset="0"/>
                <a:cs typeface="ＭＳ Ｐゴシック" charset="0"/>
              </a:rPr>
              <a:t>(Practicum/Internship)</a:t>
            </a:r>
          </a:p>
          <a:p>
            <a:pPr lvl="1"/>
            <a:r>
              <a:rPr lang="en-US" sz="2200" dirty="0">
                <a:latin typeface="Bookman Old Style" charset="0"/>
                <a:ea typeface="ＭＳ Ｐゴシック" charset="0"/>
                <a:cs typeface="ＭＳ Ｐゴシック" charset="0"/>
              </a:rPr>
              <a:t>ACA, ASCA, Open Market</a:t>
            </a:r>
          </a:p>
          <a:p>
            <a:r>
              <a:rPr lang="en-US" b="1" dirty="0">
                <a:latin typeface="Bookman Old Style" charset="0"/>
                <a:ea typeface="ＭＳ Ｐゴシック" charset="0"/>
                <a:cs typeface="ＭＳ Ｐゴシック" charset="0"/>
              </a:rPr>
              <a:t>Transfer credit</a:t>
            </a:r>
            <a:endParaRPr lang="en-US" dirty="0">
              <a:latin typeface="Bookman Old Style" charset="0"/>
              <a:ea typeface="ＭＳ Ｐゴシック" charset="0"/>
              <a:cs typeface="ＭＳ Ｐゴシック" charset="0"/>
            </a:endParaRPr>
          </a:p>
          <a:p>
            <a:pPr lvl="1"/>
            <a:r>
              <a:rPr lang="en-US" dirty="0">
                <a:latin typeface="Times New Roman" panose="02020603050405020304" pitchFamily="18" charset="0"/>
                <a:ea typeface="ＭＳ Ｐゴシック" charset="0"/>
                <a:cs typeface="Times New Roman" panose="02020603050405020304" pitchFamily="18" charset="0"/>
              </a:rPr>
              <a:t>Work with advisor to request any graduate transfer credit</a:t>
            </a:r>
          </a:p>
          <a:p>
            <a:pPr lvl="1"/>
            <a:r>
              <a:rPr lang="en-US" dirty="0">
                <a:latin typeface="Times New Roman" panose="02020603050405020304" pitchFamily="18" charset="0"/>
                <a:ea typeface="ＭＳ Ｐゴシック" charset="0"/>
                <a:cs typeface="Times New Roman" panose="02020603050405020304" pitchFamily="18" charset="0"/>
              </a:rPr>
              <a:t>Policy is in the handbook </a:t>
            </a:r>
          </a:p>
          <a:p>
            <a:r>
              <a:rPr lang="en-US" b="1" dirty="0">
                <a:latin typeface="Times New Roman" panose="02020603050405020304" pitchFamily="18" charset="0"/>
                <a:ea typeface="ＭＳ Ｐゴシック" charset="0"/>
                <a:cs typeface="Times New Roman" panose="02020603050405020304" pitchFamily="18" charset="0"/>
              </a:rPr>
              <a:t>Course Delivery Methods</a:t>
            </a:r>
          </a:p>
          <a:p>
            <a:pPr lvl="1"/>
            <a:r>
              <a:rPr lang="en-US" b="1" dirty="0">
                <a:latin typeface="Times New Roman" panose="02020603050405020304" pitchFamily="18" charset="0"/>
                <a:ea typeface="ＭＳ Ｐゴシック" charset="0"/>
                <a:cs typeface="Times New Roman" panose="02020603050405020304" pitchFamily="18" charset="0"/>
              </a:rPr>
              <a:t>Make sure you read the notes in the system for</a:t>
            </a:r>
          </a:p>
          <a:p>
            <a:pPr marL="457200" lvl="2" indent="0">
              <a:buNone/>
            </a:pPr>
            <a:r>
              <a:rPr lang="en-US" b="1" dirty="0">
                <a:latin typeface="Times New Roman" panose="02020603050405020304" pitchFamily="18" charset="0"/>
                <a:ea typeface="ＭＳ Ｐゴシック" charset="0"/>
                <a:cs typeface="Times New Roman" panose="02020603050405020304" pitchFamily="18" charset="0"/>
              </a:rPr>
              <a:t>the correct section to register for</a:t>
            </a:r>
          </a:p>
          <a:p>
            <a:pPr eaLnBrk="1" hangingPunct="1"/>
            <a:endParaRPr lang="en-US" sz="2800" dirty="0">
              <a:latin typeface="News Gothic MT" charset="0"/>
              <a:ea typeface="ＭＳ Ｐゴシック" charset="0"/>
              <a:cs typeface="ＭＳ Ｐゴシック" charset="0"/>
            </a:endParaRPr>
          </a:p>
        </p:txBody>
      </p:sp>
      <p:sp>
        <p:nvSpPr>
          <p:cNvPr id="22532" name="Text Box 4"/>
          <p:cNvSpPr txBox="1">
            <a:spLocks noChangeArrowheads="1"/>
          </p:cNvSpPr>
          <p:nvPr/>
        </p:nvSpPr>
        <p:spPr bwMode="auto">
          <a:xfrm>
            <a:off x="1981200" y="1524000"/>
            <a:ext cx="53340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3200"/>
              <a:t> </a:t>
            </a:r>
            <a:r>
              <a:rPr lang="en-US" sz="2800"/>
              <a:t> </a:t>
            </a:r>
            <a:endParaRPr lang="en-US"/>
          </a:p>
        </p:txBody>
      </p:sp>
      <p:pic>
        <p:nvPicPr>
          <p:cNvPr id="2050" name="Picture 2" descr="South Carolina Employers Know About Employee Background Checks">
            <a:extLst>
              <a:ext uri="{FF2B5EF4-FFF2-40B4-BE49-F238E27FC236}">
                <a16:creationId xmlns:a16="http://schemas.microsoft.com/office/drawing/2014/main" id="{A21759EC-8851-0204-CB31-68FE4B127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753" y="4768736"/>
            <a:ext cx="2901868" cy="193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227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8372" y="0"/>
            <a:ext cx="6508377" cy="1143000"/>
          </a:xfrm>
        </p:spPr>
        <p:txBody>
          <a:bodyPr/>
          <a:lstStyle/>
          <a:p>
            <a:r>
              <a:rPr lang="en-US"/>
              <a:t>…A few more</a:t>
            </a:r>
          </a:p>
        </p:txBody>
      </p:sp>
      <p:sp>
        <p:nvSpPr>
          <p:cNvPr id="7" name="Content Placeholder 6"/>
          <p:cNvSpPr>
            <a:spLocks noGrp="1"/>
          </p:cNvSpPr>
          <p:nvPr>
            <p:ph idx="1"/>
          </p:nvPr>
        </p:nvSpPr>
        <p:spPr>
          <a:xfrm>
            <a:off x="378372" y="1334815"/>
            <a:ext cx="8376745" cy="4897820"/>
          </a:xfrm>
        </p:spPr>
        <p:txBody>
          <a:bodyPr vert="horz" lIns="91440" tIns="45720" rIns="91440" bIns="45720" rtlCol="0" anchor="t">
            <a:normAutofit fontScale="92500" lnSpcReduction="20000"/>
          </a:bodyPr>
          <a:lstStyle/>
          <a:p>
            <a:r>
              <a:rPr lang="en-US" sz="2600" b="1">
                <a:latin typeface="Bookman Old Style"/>
                <a:ea typeface="ＭＳ Ｐゴシック"/>
                <a:cs typeface="ＭＳ Ｐゴシック" charset="0"/>
              </a:rPr>
              <a:t>10-year timeline for degree completion</a:t>
            </a:r>
          </a:p>
          <a:p>
            <a:r>
              <a:rPr lang="en-US" sz="2400" b="1">
                <a:latin typeface="Bookman Old Style"/>
                <a:ea typeface="ＭＳ Ｐゴシック"/>
                <a:cs typeface="ＭＳ Ｐゴシック" charset="0"/>
              </a:rPr>
              <a:t>Graduation/Exit Requirements </a:t>
            </a:r>
            <a:endParaRPr lang="en-US" sz="2400" b="1">
              <a:latin typeface="Bookman Old Style" charset="0"/>
              <a:ea typeface="ＭＳ Ｐゴシック" charset="0"/>
              <a:cs typeface="ＭＳ Ｐゴシック" charset="0"/>
            </a:endParaRPr>
          </a:p>
          <a:p>
            <a:pPr lvl="1"/>
            <a:r>
              <a:rPr lang="en-US" sz="2200">
                <a:latin typeface="Bookman Old Style"/>
                <a:ea typeface="ＭＳ Ｐゴシック"/>
                <a:cs typeface="ＭＳ Ｐゴシック" charset="0"/>
              </a:rPr>
              <a:t>CMHC: Counselor Professional Competency Exam (CECE)</a:t>
            </a:r>
          </a:p>
          <a:p>
            <a:pPr lvl="1"/>
            <a:r>
              <a:rPr lang="en-US" sz="2200">
                <a:latin typeface="Bookman Old Style"/>
                <a:ea typeface="ＭＳ Ｐゴシック"/>
                <a:cs typeface="ＭＳ Ｐゴシック" charset="0"/>
              </a:rPr>
              <a:t>School Counseling: Written Comprehensive Exam, Praxis Subject Test (SC), RAMP</a:t>
            </a:r>
          </a:p>
          <a:p>
            <a:r>
              <a:rPr lang="en-US" sz="2400" b="1">
                <a:latin typeface="Bookman Old Style"/>
                <a:ea typeface="ＭＳ Ｐゴシック"/>
                <a:cs typeface="ＭＳ Ｐゴシック" charset="0"/>
              </a:rPr>
              <a:t>National Counselor Exam</a:t>
            </a:r>
          </a:p>
          <a:p>
            <a:pPr lvl="1"/>
            <a:r>
              <a:rPr lang="en-US" sz="2200" b="1">
                <a:latin typeface="Bookman Old Style"/>
                <a:ea typeface="ＭＳ Ｐゴシック"/>
                <a:cs typeface="ＭＳ Ｐゴシック" charset="0"/>
              </a:rPr>
              <a:t>NOT</a:t>
            </a:r>
            <a:r>
              <a:rPr lang="en-US" sz="2200">
                <a:latin typeface="Bookman Old Style"/>
                <a:ea typeface="ＭＳ Ｐゴシック"/>
                <a:cs typeface="ＭＳ Ｐゴシック" charset="0"/>
              </a:rPr>
              <a:t> a graduation requirement/exit exam requirement, but optional during Intern II semester.</a:t>
            </a:r>
          </a:p>
          <a:p>
            <a:pPr lvl="1"/>
            <a:r>
              <a:rPr lang="en-US" sz="2200">
                <a:latin typeface="Bookman Old Style"/>
                <a:ea typeface="ＭＳ Ｐゴシック"/>
                <a:cs typeface="ＭＳ Ｐゴシック" charset="0"/>
              </a:rPr>
              <a:t>Rebecca Moore is NBCC Liaison and point of contact for CECE &amp; NCE exams</a:t>
            </a:r>
          </a:p>
          <a:p>
            <a:r>
              <a:rPr lang="en-US" sz="2400" b="1">
                <a:latin typeface="Bookman Old Style"/>
                <a:ea typeface="ＭＳ Ｐゴシック"/>
                <a:cs typeface="ＭＳ Ｐゴシック" charset="0"/>
              </a:rPr>
              <a:t>Student Affairs Comprehensive Exam</a:t>
            </a:r>
          </a:p>
          <a:p>
            <a:r>
              <a:rPr lang="en-US" sz="2800" b="1">
                <a:latin typeface="Bookman Old Style"/>
                <a:ea typeface="ＭＳ Ｐゴシック"/>
                <a:cs typeface="ＭＳ Ｐゴシック" charset="0"/>
              </a:rPr>
              <a:t>Licensure/Certification – Eligibility </a:t>
            </a:r>
            <a:endParaRPr lang="en-US" sz="2800" b="1">
              <a:latin typeface="Bookman Old Style" charset="0"/>
              <a:ea typeface="ＭＳ Ｐゴシック" charset="0"/>
              <a:cs typeface="ＭＳ Ｐゴシック" charset="0"/>
            </a:endParaRPr>
          </a:p>
          <a:p>
            <a:pPr lvl="1"/>
            <a:r>
              <a:rPr lang="en-US" sz="1900" b="1">
                <a:latin typeface="Times New Roman"/>
                <a:ea typeface="ＭＳ Ｐゴシック"/>
                <a:cs typeface="Times New Roman"/>
              </a:rPr>
              <a:t>CMHC and School Counseling </a:t>
            </a:r>
            <a:endParaRPr lang="en-US" sz="1900" b="1">
              <a:latin typeface="Times New Roman" panose="02020603050405020304" pitchFamily="18" charset="0"/>
              <a:ea typeface="ＭＳ Ｐゴシック" charset="0"/>
              <a:cs typeface="Times New Roman" panose="02020603050405020304" pitchFamily="18" charset="0"/>
            </a:endParaRPr>
          </a:p>
          <a:p>
            <a:endParaRPr lang="en-US"/>
          </a:p>
        </p:txBody>
      </p:sp>
      <p:sp>
        <p:nvSpPr>
          <p:cNvPr id="2" name="Footer Placeholder 1">
            <a:extLst>
              <a:ext uri="{FF2B5EF4-FFF2-40B4-BE49-F238E27FC236}">
                <a16:creationId xmlns:a16="http://schemas.microsoft.com/office/drawing/2014/main" id="{132AA129-7941-8849-1322-87CACACFC264}"/>
              </a:ext>
            </a:extLst>
          </p:cNvPr>
          <p:cNvSpPr>
            <a:spLocks noGrp="1"/>
          </p:cNvSpPr>
          <p:nvPr>
            <p:ph type="ftr" sz="quarter" idx="11"/>
          </p:nvPr>
        </p:nvSpPr>
        <p:spPr>
          <a:xfrm>
            <a:off x="185322" y="5992779"/>
            <a:ext cx="6007100" cy="1012476"/>
          </a:xfrm>
        </p:spPr>
        <p:txBody>
          <a:bodyPr/>
          <a:lstStyle/>
          <a:p>
            <a:r>
              <a:rPr lang="en-US"/>
              <a:t>TC TT</a:t>
            </a:r>
          </a:p>
        </p:txBody>
      </p:sp>
    </p:spTree>
    <p:extLst>
      <p:ext uri="{BB962C8B-B14F-4D97-AF65-F5344CB8AC3E}">
        <p14:creationId xmlns:p14="http://schemas.microsoft.com/office/powerpoint/2010/main" val="180832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6da95f1-0d27-4b84-83fb-450c771ae8a8" xsi:nil="true"/>
    <lcf76f155ced4ddcb4097134ff3c332f xmlns="95982f6c-2172-479f-8b01-dd33fa6fbe04">
      <Terms xmlns="http://schemas.microsoft.com/office/infopath/2007/PartnerControls"/>
    </lcf76f155ced4ddcb4097134ff3c332f>
    <SharedWithUsers xmlns="f6da95f1-0d27-4b84-83fb-450c771ae8a8">
      <UserInfo>
        <DisplayName>Charmayne Adams</DisplayName>
        <AccountId>416</AccountId>
        <AccountType/>
      </UserInfo>
      <UserInfo>
        <DisplayName>Isak Kim</DisplayName>
        <AccountId>424</AccountId>
        <AccountType/>
      </UserInfo>
      <UserInfo>
        <DisplayName>Thang Tran</DisplayName>
        <AccountId>417</AccountId>
        <AccountType/>
      </UserInfo>
      <UserInfo>
        <DisplayName>Abby Bjornsen-Ramig</DisplayName>
        <AccountId>232</AccountId>
        <AccountType/>
      </UserInfo>
      <UserInfo>
        <DisplayName>Ashley Blount</DisplayName>
        <AccountId>233</AccountId>
        <AccountType/>
      </UserInfo>
      <UserInfo>
        <DisplayName>Alex Fields</DisplayName>
        <AccountId>2025</AccountId>
        <AccountType/>
      </UserInfo>
      <UserInfo>
        <DisplayName>Becca Moore</DisplayName>
        <AccountId>1978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B4EE1ED631E14D85A24939D16C8936" ma:contentTypeVersion="18" ma:contentTypeDescription="Create a new document." ma:contentTypeScope="" ma:versionID="6a332eee1fbacc842d0502d221afedc2">
  <xsd:schema xmlns:xsd="http://www.w3.org/2001/XMLSchema" xmlns:xs="http://www.w3.org/2001/XMLSchema" xmlns:p="http://schemas.microsoft.com/office/2006/metadata/properties" xmlns:ns2="f6da95f1-0d27-4b84-83fb-450c771ae8a8" xmlns:ns3="95982f6c-2172-479f-8b01-dd33fa6fbe04" targetNamespace="http://schemas.microsoft.com/office/2006/metadata/properties" ma:root="true" ma:fieldsID="3628dce900a910cef709b85299ef9af1" ns2:_="" ns3:_="">
    <xsd:import namespace="f6da95f1-0d27-4b84-83fb-450c771ae8a8"/>
    <xsd:import namespace="95982f6c-2172-479f-8b01-dd33fa6fbe0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da95f1-0d27-4b84-83fb-450c771ae8a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ece0f81-c6a8-42ce-a341-89b1eef7fe77}" ma:internalName="TaxCatchAll" ma:showField="CatchAllData" ma:web="f6da95f1-0d27-4b84-83fb-450c771ae8a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982f6c-2172-479f-8b01-dd33fa6fbe0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d6df8f-d6bb-45dc-bd80-81c67b4c63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E4745C-3DED-4971-B4F2-5C7A11C1818E}">
  <ds:schemaRefs>
    <ds:schemaRef ds:uri="http://schemas.microsoft.com/sharepoint/v3/contenttype/forms"/>
  </ds:schemaRefs>
</ds:datastoreItem>
</file>

<file path=customXml/itemProps2.xml><?xml version="1.0" encoding="utf-8"?>
<ds:datastoreItem xmlns:ds="http://schemas.openxmlformats.org/officeDocument/2006/customXml" ds:itemID="{068A5A99-A6E2-4700-B1B2-671179E2E673}">
  <ds:schemaRefs>
    <ds:schemaRef ds:uri="http://purl.org/dc/terms/"/>
    <ds:schemaRef ds:uri="http://schemas.microsoft.com/office/2006/metadata/properties"/>
    <ds:schemaRef ds:uri="http://www.w3.org/XML/1998/namespace"/>
    <ds:schemaRef ds:uri="f6da95f1-0d27-4b84-83fb-450c771ae8a8"/>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95982f6c-2172-479f-8b01-dd33fa6fbe04"/>
    <ds:schemaRef ds:uri="http://purl.org/dc/dcmitype/"/>
  </ds:schemaRefs>
</ds:datastoreItem>
</file>

<file path=customXml/itemProps3.xml><?xml version="1.0" encoding="utf-8"?>
<ds:datastoreItem xmlns:ds="http://schemas.openxmlformats.org/officeDocument/2006/customXml" ds:itemID="{5FC69281-F976-42C2-A904-6030213695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da95f1-0d27-4b84-83fb-450c771ae8a8"/>
    <ds:schemaRef ds:uri="95982f6c-2172-479f-8b01-dd33fa6fbe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Plaza.thmx</Template>
  <TotalTime>120</TotalTime>
  <Words>1307</Words>
  <Application>Microsoft Macintosh PowerPoint</Application>
  <PresentationFormat>On-screen Show (4:3)</PresentationFormat>
  <Paragraphs>230</Paragraphs>
  <Slides>20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Bookman Old Style</vt:lpstr>
      <vt:lpstr>Calibri</vt:lpstr>
      <vt:lpstr>Cambria</vt:lpstr>
      <vt:lpstr>Century Gothic</vt:lpstr>
      <vt:lpstr>News Gothic MT</vt:lpstr>
      <vt:lpstr>Times New Roman</vt:lpstr>
      <vt:lpstr>Wingdings</vt:lpstr>
      <vt:lpstr>Wingdings 2</vt:lpstr>
      <vt:lpstr>Plaza</vt:lpstr>
      <vt:lpstr>   Department of Counseling University of Nebraska at Omaha  New Student Orientation</vt:lpstr>
      <vt:lpstr>Our Epic Team </vt:lpstr>
      <vt:lpstr>Your ESU 2 and UNO Team</vt:lpstr>
      <vt:lpstr>A Tradition of Excellence</vt:lpstr>
      <vt:lpstr>How to get the information you need</vt:lpstr>
      <vt:lpstr>Student Handbook</vt:lpstr>
      <vt:lpstr>Ethical and Professional Obligations</vt:lpstr>
      <vt:lpstr>As you get going…</vt:lpstr>
      <vt:lpstr>…A few more</vt:lpstr>
      <vt:lpstr>Expectations of  Counseling Graduate Students</vt:lpstr>
      <vt:lpstr>Practicum &amp; Internship </vt:lpstr>
      <vt:lpstr>Program of Studies-Website </vt:lpstr>
      <vt:lpstr>Bridge Program of Study</vt:lpstr>
      <vt:lpstr>PowerPoint Presentation</vt:lpstr>
      <vt:lpstr>PowerPoint Presentation</vt:lpstr>
      <vt:lpstr>Chi Sigma Iota </vt:lpstr>
      <vt:lpstr>Get Involved in Professional Organizations</vt:lpstr>
      <vt:lpstr>Two important professional opportunities</vt:lpstr>
      <vt:lpstr>Questions?</vt:lpstr>
      <vt:lpstr>Advisor Meetings</vt:lpstr>
    </vt:vector>
  </TitlesOfParts>
  <Company>Univ. of Nebr at Omaha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dc:title>
  <dc:creator>Paul Barnes</dc:creator>
  <cp:lastModifiedBy>Christine Chasek</cp:lastModifiedBy>
  <cp:revision>4</cp:revision>
  <dcterms:created xsi:type="dcterms:W3CDTF">2011-10-21T17:49:05Z</dcterms:created>
  <dcterms:modified xsi:type="dcterms:W3CDTF">2024-04-08T20:42:00Z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0x01010053B4EE1ED631E14D85A24939D16C8936</vt:lpwstr>
  </property>
  <property fmtid="{D5CDD505-2E9C-101B-9397-08002B2CF9AE}" pid="3" name="MediaServiceImageTags">
    <vt:lpwstr/>
  </property>
</Properties>
</file>