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5075238" cy="5075238"/>
  <p:notesSz cx="6858000" cy="9144000"/>
  <p:defaultTextStyle>
    <a:defPPr>
      <a:defRPr lang="en-US"/>
    </a:defPPr>
    <a:lvl1pPr marL="0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1pPr>
    <a:lvl2pPr marL="243596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2pPr>
    <a:lvl3pPr marL="487192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3pPr>
    <a:lvl4pPr marL="730788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4pPr>
    <a:lvl5pPr marL="974385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5pPr>
    <a:lvl6pPr marL="1217981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6pPr>
    <a:lvl7pPr marL="1461577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7pPr>
    <a:lvl8pPr marL="1705173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8pPr>
    <a:lvl9pPr marL="1948769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4" d="100"/>
          <a:sy n="164" d="100"/>
        </p:scale>
        <p:origin x="2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643" y="830601"/>
            <a:ext cx="4313952" cy="1766935"/>
          </a:xfrm>
        </p:spPr>
        <p:txBody>
          <a:bodyPr anchor="b"/>
          <a:lstStyle>
            <a:lvl1pPr algn="ctr">
              <a:defRPr sz="3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405" y="2665675"/>
            <a:ext cx="3806429" cy="1225341"/>
          </a:xfrm>
        </p:spPr>
        <p:txBody>
          <a:bodyPr/>
          <a:lstStyle>
            <a:lvl1pPr marL="0" indent="0" algn="ctr">
              <a:buNone/>
              <a:defRPr sz="1332"/>
            </a:lvl1pPr>
            <a:lvl2pPr marL="253746" indent="0" algn="ctr">
              <a:buNone/>
              <a:defRPr sz="1110"/>
            </a:lvl2pPr>
            <a:lvl3pPr marL="507492" indent="0" algn="ctr">
              <a:buNone/>
              <a:defRPr sz="999"/>
            </a:lvl3pPr>
            <a:lvl4pPr marL="761238" indent="0" algn="ctr">
              <a:buNone/>
              <a:defRPr sz="888"/>
            </a:lvl4pPr>
            <a:lvl5pPr marL="1014984" indent="0" algn="ctr">
              <a:buNone/>
              <a:defRPr sz="888"/>
            </a:lvl5pPr>
            <a:lvl6pPr marL="1268730" indent="0" algn="ctr">
              <a:buNone/>
              <a:defRPr sz="888"/>
            </a:lvl6pPr>
            <a:lvl7pPr marL="1522476" indent="0" algn="ctr">
              <a:buNone/>
              <a:defRPr sz="888"/>
            </a:lvl7pPr>
            <a:lvl8pPr marL="1776222" indent="0" algn="ctr">
              <a:buNone/>
              <a:defRPr sz="888"/>
            </a:lvl8pPr>
            <a:lvl9pPr marL="2029968" indent="0" algn="ctr">
              <a:buNone/>
              <a:defRPr sz="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3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1968" y="270209"/>
            <a:ext cx="109434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23" y="270209"/>
            <a:ext cx="3219604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79" y="1265286"/>
            <a:ext cx="4377393" cy="2111158"/>
          </a:xfrm>
        </p:spPr>
        <p:txBody>
          <a:bodyPr anchor="b"/>
          <a:lstStyle>
            <a:lvl1pPr>
              <a:defRPr sz="3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279" y="3396417"/>
            <a:ext cx="4377393" cy="1110208"/>
          </a:xfrm>
        </p:spPr>
        <p:txBody>
          <a:bodyPr/>
          <a:lstStyle>
            <a:lvl1pPr marL="0" indent="0">
              <a:buNone/>
              <a:defRPr sz="1332">
                <a:solidFill>
                  <a:schemeClr val="tx1"/>
                </a:solidFill>
              </a:defRPr>
            </a:lvl1pPr>
            <a:lvl2pPr marL="253746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2pPr>
            <a:lvl3pPr marL="507492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3pPr>
            <a:lvl4pPr marL="761238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4pPr>
            <a:lvl5pPr marL="1014984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5pPr>
            <a:lvl6pPr marL="1268730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6pPr>
            <a:lvl7pPr marL="1522476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7pPr>
            <a:lvl8pPr marL="1776222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8pPr>
            <a:lvl9pPr marL="2029968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23" y="1351047"/>
            <a:ext cx="2156976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39" y="1351047"/>
            <a:ext cx="2156976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3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270211"/>
            <a:ext cx="4377393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584" y="1244139"/>
            <a:ext cx="2147063" cy="609733"/>
          </a:xfrm>
        </p:spPr>
        <p:txBody>
          <a:bodyPr anchor="b"/>
          <a:lstStyle>
            <a:lvl1pPr marL="0" indent="0">
              <a:buNone/>
              <a:defRPr sz="1332" b="1"/>
            </a:lvl1pPr>
            <a:lvl2pPr marL="253746" indent="0">
              <a:buNone/>
              <a:defRPr sz="1110" b="1"/>
            </a:lvl2pPr>
            <a:lvl3pPr marL="507492" indent="0">
              <a:buNone/>
              <a:defRPr sz="999" b="1"/>
            </a:lvl3pPr>
            <a:lvl4pPr marL="761238" indent="0">
              <a:buNone/>
              <a:defRPr sz="888" b="1"/>
            </a:lvl4pPr>
            <a:lvl5pPr marL="1014984" indent="0">
              <a:buNone/>
              <a:defRPr sz="888" b="1"/>
            </a:lvl5pPr>
            <a:lvl6pPr marL="1268730" indent="0">
              <a:buNone/>
              <a:defRPr sz="888" b="1"/>
            </a:lvl6pPr>
            <a:lvl7pPr marL="1522476" indent="0">
              <a:buNone/>
              <a:defRPr sz="888" b="1"/>
            </a:lvl7pPr>
            <a:lvl8pPr marL="1776222" indent="0">
              <a:buNone/>
              <a:defRPr sz="888" b="1"/>
            </a:lvl8pPr>
            <a:lvl9pPr marL="2029968" indent="0">
              <a:buNone/>
              <a:defRPr sz="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584" y="1853872"/>
            <a:ext cx="214706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340" y="1244139"/>
            <a:ext cx="2157637" cy="609733"/>
          </a:xfrm>
        </p:spPr>
        <p:txBody>
          <a:bodyPr anchor="b"/>
          <a:lstStyle>
            <a:lvl1pPr marL="0" indent="0">
              <a:buNone/>
              <a:defRPr sz="1332" b="1"/>
            </a:lvl1pPr>
            <a:lvl2pPr marL="253746" indent="0">
              <a:buNone/>
              <a:defRPr sz="1110" b="1"/>
            </a:lvl2pPr>
            <a:lvl3pPr marL="507492" indent="0">
              <a:buNone/>
              <a:defRPr sz="999" b="1"/>
            </a:lvl3pPr>
            <a:lvl4pPr marL="761238" indent="0">
              <a:buNone/>
              <a:defRPr sz="888" b="1"/>
            </a:lvl4pPr>
            <a:lvl5pPr marL="1014984" indent="0">
              <a:buNone/>
              <a:defRPr sz="888" b="1"/>
            </a:lvl5pPr>
            <a:lvl6pPr marL="1268730" indent="0">
              <a:buNone/>
              <a:defRPr sz="888" b="1"/>
            </a:lvl6pPr>
            <a:lvl7pPr marL="1522476" indent="0">
              <a:buNone/>
              <a:defRPr sz="888" b="1"/>
            </a:lvl7pPr>
            <a:lvl8pPr marL="1776222" indent="0">
              <a:buNone/>
              <a:defRPr sz="888" b="1"/>
            </a:lvl8pPr>
            <a:lvl9pPr marL="2029968" indent="0">
              <a:buNone/>
              <a:defRPr sz="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340" y="1853872"/>
            <a:ext cx="2157637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338349"/>
            <a:ext cx="1636896" cy="1184222"/>
          </a:xfrm>
        </p:spPr>
        <p:txBody>
          <a:bodyPr anchor="b"/>
          <a:lstStyle>
            <a:lvl1pPr>
              <a:defRPr sz="1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637" y="730742"/>
            <a:ext cx="2569339" cy="3606708"/>
          </a:xfrm>
        </p:spPr>
        <p:txBody>
          <a:bodyPr/>
          <a:lstStyle>
            <a:lvl1pPr>
              <a:defRPr sz="1776"/>
            </a:lvl1pPr>
            <a:lvl2pPr>
              <a:defRPr sz="1554"/>
            </a:lvl2pPr>
            <a:lvl3pPr>
              <a:defRPr sz="1332"/>
            </a:lvl3pPr>
            <a:lvl4pPr>
              <a:defRPr sz="1110"/>
            </a:lvl4pPr>
            <a:lvl5pPr>
              <a:defRPr sz="1110"/>
            </a:lvl5pPr>
            <a:lvl6pPr>
              <a:defRPr sz="1110"/>
            </a:lvl6pPr>
            <a:lvl7pPr>
              <a:defRPr sz="1110"/>
            </a:lvl7pPr>
            <a:lvl8pPr>
              <a:defRPr sz="1110"/>
            </a:lvl8pPr>
            <a:lvl9pPr>
              <a:defRPr sz="11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1522571"/>
            <a:ext cx="1636896" cy="2820752"/>
          </a:xfrm>
        </p:spPr>
        <p:txBody>
          <a:bodyPr/>
          <a:lstStyle>
            <a:lvl1pPr marL="0" indent="0">
              <a:buNone/>
              <a:defRPr sz="888"/>
            </a:lvl1pPr>
            <a:lvl2pPr marL="253746" indent="0">
              <a:buNone/>
              <a:defRPr sz="777"/>
            </a:lvl2pPr>
            <a:lvl3pPr marL="507492" indent="0">
              <a:buNone/>
              <a:defRPr sz="666"/>
            </a:lvl3pPr>
            <a:lvl4pPr marL="761238" indent="0">
              <a:buNone/>
              <a:defRPr sz="555"/>
            </a:lvl4pPr>
            <a:lvl5pPr marL="1014984" indent="0">
              <a:buNone/>
              <a:defRPr sz="555"/>
            </a:lvl5pPr>
            <a:lvl6pPr marL="1268730" indent="0">
              <a:buNone/>
              <a:defRPr sz="555"/>
            </a:lvl6pPr>
            <a:lvl7pPr marL="1522476" indent="0">
              <a:buNone/>
              <a:defRPr sz="555"/>
            </a:lvl7pPr>
            <a:lvl8pPr marL="1776222" indent="0">
              <a:buNone/>
              <a:defRPr sz="555"/>
            </a:lvl8pPr>
            <a:lvl9pPr marL="2029968" indent="0">
              <a:buNone/>
              <a:defRPr sz="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338349"/>
            <a:ext cx="1636896" cy="1184222"/>
          </a:xfrm>
        </p:spPr>
        <p:txBody>
          <a:bodyPr anchor="b"/>
          <a:lstStyle>
            <a:lvl1pPr>
              <a:defRPr sz="1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637" y="730742"/>
            <a:ext cx="2569339" cy="3606708"/>
          </a:xfrm>
        </p:spPr>
        <p:txBody>
          <a:bodyPr anchor="t"/>
          <a:lstStyle>
            <a:lvl1pPr marL="0" indent="0">
              <a:buNone/>
              <a:defRPr sz="1776"/>
            </a:lvl1pPr>
            <a:lvl2pPr marL="253746" indent="0">
              <a:buNone/>
              <a:defRPr sz="1554"/>
            </a:lvl2pPr>
            <a:lvl3pPr marL="507492" indent="0">
              <a:buNone/>
              <a:defRPr sz="1332"/>
            </a:lvl3pPr>
            <a:lvl4pPr marL="761238" indent="0">
              <a:buNone/>
              <a:defRPr sz="1110"/>
            </a:lvl4pPr>
            <a:lvl5pPr marL="1014984" indent="0">
              <a:buNone/>
              <a:defRPr sz="1110"/>
            </a:lvl5pPr>
            <a:lvl6pPr marL="1268730" indent="0">
              <a:buNone/>
              <a:defRPr sz="1110"/>
            </a:lvl6pPr>
            <a:lvl7pPr marL="1522476" indent="0">
              <a:buNone/>
              <a:defRPr sz="1110"/>
            </a:lvl7pPr>
            <a:lvl8pPr marL="1776222" indent="0">
              <a:buNone/>
              <a:defRPr sz="1110"/>
            </a:lvl8pPr>
            <a:lvl9pPr marL="2029968" indent="0">
              <a:buNone/>
              <a:defRPr sz="111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1522571"/>
            <a:ext cx="1636896" cy="2820752"/>
          </a:xfrm>
        </p:spPr>
        <p:txBody>
          <a:bodyPr/>
          <a:lstStyle>
            <a:lvl1pPr marL="0" indent="0">
              <a:buNone/>
              <a:defRPr sz="888"/>
            </a:lvl1pPr>
            <a:lvl2pPr marL="253746" indent="0">
              <a:buNone/>
              <a:defRPr sz="777"/>
            </a:lvl2pPr>
            <a:lvl3pPr marL="507492" indent="0">
              <a:buNone/>
              <a:defRPr sz="666"/>
            </a:lvl3pPr>
            <a:lvl4pPr marL="761238" indent="0">
              <a:buNone/>
              <a:defRPr sz="555"/>
            </a:lvl4pPr>
            <a:lvl5pPr marL="1014984" indent="0">
              <a:buNone/>
              <a:defRPr sz="555"/>
            </a:lvl5pPr>
            <a:lvl6pPr marL="1268730" indent="0">
              <a:buNone/>
              <a:defRPr sz="555"/>
            </a:lvl6pPr>
            <a:lvl7pPr marL="1522476" indent="0">
              <a:buNone/>
              <a:defRPr sz="555"/>
            </a:lvl7pPr>
            <a:lvl8pPr marL="1776222" indent="0">
              <a:buNone/>
              <a:defRPr sz="555"/>
            </a:lvl8pPr>
            <a:lvl9pPr marL="2029968" indent="0">
              <a:buNone/>
              <a:defRPr sz="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23" y="270211"/>
            <a:ext cx="4377393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23" y="1351047"/>
            <a:ext cx="4377393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22" y="4703995"/>
            <a:ext cx="114192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54EF-250B-EB4D-8515-C9788F1E7F8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173" y="4703995"/>
            <a:ext cx="1712893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387" y="4703995"/>
            <a:ext cx="114192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7492" rtl="0" eaLnBrk="1" latinLnBrk="0" hangingPunct="1">
        <a:lnSpc>
          <a:spcPct val="90000"/>
        </a:lnSpc>
        <a:spcBef>
          <a:spcPct val="0"/>
        </a:spcBef>
        <a:buNone/>
        <a:defRPr sz="2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873" indent="-126873" algn="l" defTabSz="507492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1pPr>
      <a:lvl2pPr marL="380619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2pPr>
      <a:lvl3pPr marL="634365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3pPr>
      <a:lvl4pPr marL="888111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4pPr>
      <a:lvl5pPr marL="1141857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5pPr>
      <a:lvl6pPr marL="1395603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6pPr>
      <a:lvl7pPr marL="1649349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7pPr>
      <a:lvl8pPr marL="1903095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8pPr>
      <a:lvl9pPr marL="2156841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1pPr>
      <a:lvl2pPr marL="253746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2pPr>
      <a:lvl3pPr marL="507492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3pPr>
      <a:lvl4pPr marL="761238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4pPr>
      <a:lvl5pPr marL="1014984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5pPr>
      <a:lvl6pPr marL="1268730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6pPr>
      <a:lvl7pPr marL="1522476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7pPr>
      <a:lvl8pPr marL="1776222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8pPr>
      <a:lvl9pPr marL="2029968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67697"/>
            <a:ext cx="5059680" cy="18466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t">
              <a:lnSpc>
                <a:spcPts val="4800"/>
              </a:lnSpc>
            </a:pPr>
            <a:r>
              <a:rPr lang="en-US" sz="4000" dirty="0">
                <a:solidFill>
                  <a:schemeClr val="bg1"/>
                </a:solidFill>
                <a:latin typeface="URWGroteskMed" charset="0"/>
                <a:ea typeface="URWGroteskMed" charset="0"/>
                <a:cs typeface="URWGroteskMed" charset="0"/>
              </a:rPr>
              <a:t>OFFICE OF</a:t>
            </a:r>
          </a:p>
          <a:p>
            <a:pPr algn="ctr" fontAlgn="t">
              <a:lnSpc>
                <a:spcPts val="4800"/>
              </a:lnSpc>
            </a:pPr>
            <a:r>
              <a:rPr lang="en-US" sz="4000" dirty="0">
                <a:solidFill>
                  <a:schemeClr val="bg1"/>
                </a:solidFill>
                <a:latin typeface="URWGroteskMed" charset="0"/>
                <a:ea typeface="URWGroteskMed" charset="0"/>
                <a:cs typeface="URWGroteskMed" charset="0"/>
              </a:rPr>
              <a:t>UNIVERSITY </a:t>
            </a:r>
          </a:p>
          <a:p>
            <a:pPr algn="ctr" fontAlgn="t">
              <a:lnSpc>
                <a:spcPts val="4800"/>
              </a:lnSpc>
            </a:pPr>
            <a:r>
              <a:rPr lang="en-US" sz="4000" dirty="0">
                <a:solidFill>
                  <a:schemeClr val="bg1"/>
                </a:solidFill>
                <a:latin typeface="URWGroteskMed" charset="0"/>
                <a:ea typeface="URWGroteskMed" charset="0"/>
                <a:cs typeface="URWGroteskMed" charset="0"/>
              </a:rPr>
              <a:t>REGISTRAR</a:t>
            </a:r>
          </a:p>
        </p:txBody>
      </p:sp>
    </p:spTree>
    <p:extLst>
      <p:ext uri="{BB962C8B-B14F-4D97-AF65-F5344CB8AC3E}">
        <p14:creationId xmlns:p14="http://schemas.microsoft.com/office/powerpoint/2010/main" val="78806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4EE1ED631E14D85A24939D16C8936" ma:contentTypeVersion="13" ma:contentTypeDescription="Create a new document." ma:contentTypeScope="" ma:versionID="6017f67bb77ff6d9be2d221c77aa995f">
  <xsd:schema xmlns:xsd="http://www.w3.org/2001/XMLSchema" xmlns:xs="http://www.w3.org/2001/XMLSchema" xmlns:p="http://schemas.microsoft.com/office/2006/metadata/properties" xmlns:ns2="95982f6c-2172-479f-8b01-dd33fa6fbe04" xmlns:ns3="f6da95f1-0d27-4b84-83fb-450c771ae8a8" targetNamespace="http://schemas.microsoft.com/office/2006/metadata/properties" ma:root="true" ma:fieldsID="a3e421abf5162528b1592d7606c61c29" ns2:_="" ns3:_="">
    <xsd:import namespace="95982f6c-2172-479f-8b01-dd33fa6fbe04"/>
    <xsd:import namespace="f6da95f1-0d27-4b84-83fb-450c771ae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f6c-2172-479f-8b01-dd33fa6fb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95f1-0d27-4b84-83fb-450c771ae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25F2E-6EB8-4B85-8FFF-5F18437C03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1EA5C6-1CD5-4501-91DB-3A8077E9C7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D1177F-2307-4594-AA78-8082B83EC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82f6c-2172-479f-8b01-dd33fa6fbe04"/>
    <ds:schemaRef ds:uri="f6da95f1-0d27-4b84-83fb-450c771ae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Blakemore</dc:creator>
  <cp:lastModifiedBy>Angie Kennedy</cp:lastModifiedBy>
  <cp:revision>5</cp:revision>
  <dcterms:created xsi:type="dcterms:W3CDTF">2016-04-05T21:12:42Z</dcterms:created>
  <dcterms:modified xsi:type="dcterms:W3CDTF">2021-08-09T15:28:23Z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0x01010053B4EE1ED631E14D85A24939D16C8936</vt:lpwstr>
  </property>
  <property fmtid="{D5CDD505-2E9C-101B-9397-08002B2CF9AE}" pid="3" name="Order">
    <vt:r8>4500</vt:r8>
  </property>
</Properties>
</file>