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075238" cy="5075238"/>
  <p:notesSz cx="6858000" cy="9144000"/>
  <p:defaultTextStyle>
    <a:defPPr>
      <a:defRPr lang="en-US"/>
    </a:defPPr>
    <a:lvl1pPr marL="0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1pPr>
    <a:lvl2pPr marL="243596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2pPr>
    <a:lvl3pPr marL="487192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3pPr>
    <a:lvl4pPr marL="730788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4pPr>
    <a:lvl5pPr marL="974385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5pPr>
    <a:lvl6pPr marL="1217981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6pPr>
    <a:lvl7pPr marL="1461577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7pPr>
    <a:lvl8pPr marL="1705173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8pPr>
    <a:lvl9pPr marL="1948769" algn="l" defTabSz="487192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4" d="100"/>
          <a:sy n="164" d="100"/>
        </p:scale>
        <p:origin x="27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643" y="830601"/>
            <a:ext cx="4313952" cy="1766935"/>
          </a:xfrm>
        </p:spPr>
        <p:txBody>
          <a:bodyPr anchor="b"/>
          <a:lstStyle>
            <a:lvl1pPr algn="ctr">
              <a:defRPr sz="3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405" y="2665675"/>
            <a:ext cx="3806429" cy="1225341"/>
          </a:xfrm>
        </p:spPr>
        <p:txBody>
          <a:bodyPr/>
          <a:lstStyle>
            <a:lvl1pPr marL="0" indent="0" algn="ctr">
              <a:buNone/>
              <a:defRPr sz="1332"/>
            </a:lvl1pPr>
            <a:lvl2pPr marL="253746" indent="0" algn="ctr">
              <a:buNone/>
              <a:defRPr sz="1110"/>
            </a:lvl2pPr>
            <a:lvl3pPr marL="507492" indent="0" algn="ctr">
              <a:buNone/>
              <a:defRPr sz="999"/>
            </a:lvl3pPr>
            <a:lvl4pPr marL="761238" indent="0" algn="ctr">
              <a:buNone/>
              <a:defRPr sz="888"/>
            </a:lvl4pPr>
            <a:lvl5pPr marL="1014984" indent="0" algn="ctr">
              <a:buNone/>
              <a:defRPr sz="888"/>
            </a:lvl5pPr>
            <a:lvl6pPr marL="1268730" indent="0" algn="ctr">
              <a:buNone/>
              <a:defRPr sz="888"/>
            </a:lvl6pPr>
            <a:lvl7pPr marL="1522476" indent="0" algn="ctr">
              <a:buNone/>
              <a:defRPr sz="888"/>
            </a:lvl7pPr>
            <a:lvl8pPr marL="1776222" indent="0" algn="ctr">
              <a:buNone/>
              <a:defRPr sz="888"/>
            </a:lvl8pPr>
            <a:lvl9pPr marL="2029968" indent="0" algn="ctr">
              <a:buNone/>
              <a:defRPr sz="88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5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3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1968" y="270209"/>
            <a:ext cx="1094348" cy="4301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923" y="270209"/>
            <a:ext cx="3219604" cy="4301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79" y="1265286"/>
            <a:ext cx="4377393" cy="2111158"/>
          </a:xfrm>
        </p:spPr>
        <p:txBody>
          <a:bodyPr anchor="b"/>
          <a:lstStyle>
            <a:lvl1pPr>
              <a:defRPr sz="3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279" y="3396417"/>
            <a:ext cx="4377393" cy="1110208"/>
          </a:xfrm>
        </p:spPr>
        <p:txBody>
          <a:bodyPr/>
          <a:lstStyle>
            <a:lvl1pPr marL="0" indent="0">
              <a:buNone/>
              <a:defRPr sz="1332">
                <a:solidFill>
                  <a:schemeClr val="tx1"/>
                </a:solidFill>
              </a:defRPr>
            </a:lvl1pPr>
            <a:lvl2pPr marL="253746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2pPr>
            <a:lvl3pPr marL="507492" indent="0">
              <a:buNone/>
              <a:defRPr sz="999">
                <a:solidFill>
                  <a:schemeClr val="tx1">
                    <a:tint val="75000"/>
                  </a:schemeClr>
                </a:solidFill>
              </a:defRPr>
            </a:lvl3pPr>
            <a:lvl4pPr marL="761238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4pPr>
            <a:lvl5pPr marL="1014984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5pPr>
            <a:lvl6pPr marL="1268730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6pPr>
            <a:lvl7pPr marL="1522476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7pPr>
            <a:lvl8pPr marL="1776222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8pPr>
            <a:lvl9pPr marL="2029968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9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923" y="1351047"/>
            <a:ext cx="2156976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339" y="1351047"/>
            <a:ext cx="2156976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3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270211"/>
            <a:ext cx="4377393" cy="980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584" y="1244139"/>
            <a:ext cx="2147063" cy="609733"/>
          </a:xfrm>
        </p:spPr>
        <p:txBody>
          <a:bodyPr anchor="b"/>
          <a:lstStyle>
            <a:lvl1pPr marL="0" indent="0">
              <a:buNone/>
              <a:defRPr sz="1332" b="1"/>
            </a:lvl1pPr>
            <a:lvl2pPr marL="253746" indent="0">
              <a:buNone/>
              <a:defRPr sz="1110" b="1"/>
            </a:lvl2pPr>
            <a:lvl3pPr marL="507492" indent="0">
              <a:buNone/>
              <a:defRPr sz="999" b="1"/>
            </a:lvl3pPr>
            <a:lvl4pPr marL="761238" indent="0">
              <a:buNone/>
              <a:defRPr sz="888" b="1"/>
            </a:lvl4pPr>
            <a:lvl5pPr marL="1014984" indent="0">
              <a:buNone/>
              <a:defRPr sz="888" b="1"/>
            </a:lvl5pPr>
            <a:lvl6pPr marL="1268730" indent="0">
              <a:buNone/>
              <a:defRPr sz="888" b="1"/>
            </a:lvl6pPr>
            <a:lvl7pPr marL="1522476" indent="0">
              <a:buNone/>
              <a:defRPr sz="888" b="1"/>
            </a:lvl7pPr>
            <a:lvl8pPr marL="1776222" indent="0">
              <a:buNone/>
              <a:defRPr sz="888" b="1"/>
            </a:lvl8pPr>
            <a:lvl9pPr marL="2029968" indent="0">
              <a:buNone/>
              <a:defRPr sz="8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584" y="1853872"/>
            <a:ext cx="2147063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9340" y="1244139"/>
            <a:ext cx="2157637" cy="609733"/>
          </a:xfrm>
        </p:spPr>
        <p:txBody>
          <a:bodyPr anchor="b"/>
          <a:lstStyle>
            <a:lvl1pPr marL="0" indent="0">
              <a:buNone/>
              <a:defRPr sz="1332" b="1"/>
            </a:lvl1pPr>
            <a:lvl2pPr marL="253746" indent="0">
              <a:buNone/>
              <a:defRPr sz="1110" b="1"/>
            </a:lvl2pPr>
            <a:lvl3pPr marL="507492" indent="0">
              <a:buNone/>
              <a:defRPr sz="999" b="1"/>
            </a:lvl3pPr>
            <a:lvl4pPr marL="761238" indent="0">
              <a:buNone/>
              <a:defRPr sz="888" b="1"/>
            </a:lvl4pPr>
            <a:lvl5pPr marL="1014984" indent="0">
              <a:buNone/>
              <a:defRPr sz="888" b="1"/>
            </a:lvl5pPr>
            <a:lvl6pPr marL="1268730" indent="0">
              <a:buNone/>
              <a:defRPr sz="888" b="1"/>
            </a:lvl6pPr>
            <a:lvl7pPr marL="1522476" indent="0">
              <a:buNone/>
              <a:defRPr sz="888" b="1"/>
            </a:lvl7pPr>
            <a:lvl8pPr marL="1776222" indent="0">
              <a:buNone/>
              <a:defRPr sz="888" b="1"/>
            </a:lvl8pPr>
            <a:lvl9pPr marL="2029968" indent="0">
              <a:buNone/>
              <a:defRPr sz="8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9340" y="1853872"/>
            <a:ext cx="2157637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7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4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338349"/>
            <a:ext cx="1636896" cy="1184222"/>
          </a:xfrm>
        </p:spPr>
        <p:txBody>
          <a:bodyPr anchor="b"/>
          <a:lstStyle>
            <a:lvl1pPr>
              <a:defRPr sz="1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637" y="730742"/>
            <a:ext cx="2569339" cy="3606708"/>
          </a:xfrm>
        </p:spPr>
        <p:txBody>
          <a:bodyPr/>
          <a:lstStyle>
            <a:lvl1pPr>
              <a:defRPr sz="1776"/>
            </a:lvl1pPr>
            <a:lvl2pPr>
              <a:defRPr sz="1554"/>
            </a:lvl2pPr>
            <a:lvl3pPr>
              <a:defRPr sz="1332"/>
            </a:lvl3pPr>
            <a:lvl4pPr>
              <a:defRPr sz="1110"/>
            </a:lvl4pPr>
            <a:lvl5pPr>
              <a:defRPr sz="1110"/>
            </a:lvl5pPr>
            <a:lvl6pPr>
              <a:defRPr sz="1110"/>
            </a:lvl6pPr>
            <a:lvl7pPr>
              <a:defRPr sz="1110"/>
            </a:lvl7pPr>
            <a:lvl8pPr>
              <a:defRPr sz="1110"/>
            </a:lvl8pPr>
            <a:lvl9pPr>
              <a:defRPr sz="11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584" y="1522571"/>
            <a:ext cx="1636896" cy="2820752"/>
          </a:xfrm>
        </p:spPr>
        <p:txBody>
          <a:bodyPr/>
          <a:lstStyle>
            <a:lvl1pPr marL="0" indent="0">
              <a:buNone/>
              <a:defRPr sz="888"/>
            </a:lvl1pPr>
            <a:lvl2pPr marL="253746" indent="0">
              <a:buNone/>
              <a:defRPr sz="777"/>
            </a:lvl2pPr>
            <a:lvl3pPr marL="507492" indent="0">
              <a:buNone/>
              <a:defRPr sz="666"/>
            </a:lvl3pPr>
            <a:lvl4pPr marL="761238" indent="0">
              <a:buNone/>
              <a:defRPr sz="555"/>
            </a:lvl4pPr>
            <a:lvl5pPr marL="1014984" indent="0">
              <a:buNone/>
              <a:defRPr sz="555"/>
            </a:lvl5pPr>
            <a:lvl6pPr marL="1268730" indent="0">
              <a:buNone/>
              <a:defRPr sz="555"/>
            </a:lvl6pPr>
            <a:lvl7pPr marL="1522476" indent="0">
              <a:buNone/>
              <a:defRPr sz="555"/>
            </a:lvl7pPr>
            <a:lvl8pPr marL="1776222" indent="0">
              <a:buNone/>
              <a:defRPr sz="555"/>
            </a:lvl8pPr>
            <a:lvl9pPr marL="2029968" indent="0">
              <a:buNone/>
              <a:defRPr sz="5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6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84" y="338349"/>
            <a:ext cx="1636896" cy="1184222"/>
          </a:xfrm>
        </p:spPr>
        <p:txBody>
          <a:bodyPr anchor="b"/>
          <a:lstStyle>
            <a:lvl1pPr>
              <a:defRPr sz="1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7637" y="730742"/>
            <a:ext cx="2569339" cy="3606708"/>
          </a:xfrm>
        </p:spPr>
        <p:txBody>
          <a:bodyPr anchor="t"/>
          <a:lstStyle>
            <a:lvl1pPr marL="0" indent="0">
              <a:buNone/>
              <a:defRPr sz="1776"/>
            </a:lvl1pPr>
            <a:lvl2pPr marL="253746" indent="0">
              <a:buNone/>
              <a:defRPr sz="1554"/>
            </a:lvl2pPr>
            <a:lvl3pPr marL="507492" indent="0">
              <a:buNone/>
              <a:defRPr sz="1332"/>
            </a:lvl3pPr>
            <a:lvl4pPr marL="761238" indent="0">
              <a:buNone/>
              <a:defRPr sz="1110"/>
            </a:lvl4pPr>
            <a:lvl5pPr marL="1014984" indent="0">
              <a:buNone/>
              <a:defRPr sz="1110"/>
            </a:lvl5pPr>
            <a:lvl6pPr marL="1268730" indent="0">
              <a:buNone/>
              <a:defRPr sz="1110"/>
            </a:lvl6pPr>
            <a:lvl7pPr marL="1522476" indent="0">
              <a:buNone/>
              <a:defRPr sz="1110"/>
            </a:lvl7pPr>
            <a:lvl8pPr marL="1776222" indent="0">
              <a:buNone/>
              <a:defRPr sz="1110"/>
            </a:lvl8pPr>
            <a:lvl9pPr marL="2029968" indent="0">
              <a:buNone/>
              <a:defRPr sz="111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584" y="1522571"/>
            <a:ext cx="1636896" cy="2820752"/>
          </a:xfrm>
        </p:spPr>
        <p:txBody>
          <a:bodyPr/>
          <a:lstStyle>
            <a:lvl1pPr marL="0" indent="0">
              <a:buNone/>
              <a:defRPr sz="888"/>
            </a:lvl1pPr>
            <a:lvl2pPr marL="253746" indent="0">
              <a:buNone/>
              <a:defRPr sz="777"/>
            </a:lvl2pPr>
            <a:lvl3pPr marL="507492" indent="0">
              <a:buNone/>
              <a:defRPr sz="666"/>
            </a:lvl3pPr>
            <a:lvl4pPr marL="761238" indent="0">
              <a:buNone/>
              <a:defRPr sz="555"/>
            </a:lvl4pPr>
            <a:lvl5pPr marL="1014984" indent="0">
              <a:buNone/>
              <a:defRPr sz="555"/>
            </a:lvl5pPr>
            <a:lvl6pPr marL="1268730" indent="0">
              <a:buNone/>
              <a:defRPr sz="555"/>
            </a:lvl6pPr>
            <a:lvl7pPr marL="1522476" indent="0">
              <a:buNone/>
              <a:defRPr sz="555"/>
            </a:lvl7pPr>
            <a:lvl8pPr marL="1776222" indent="0">
              <a:buNone/>
              <a:defRPr sz="555"/>
            </a:lvl8pPr>
            <a:lvl9pPr marL="2029968" indent="0">
              <a:buNone/>
              <a:defRPr sz="5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5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923" y="270211"/>
            <a:ext cx="4377393" cy="98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923" y="1351047"/>
            <a:ext cx="4377393" cy="322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922" y="4703995"/>
            <a:ext cx="114192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754EF-250B-EB4D-8515-C9788F1E7F84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1173" y="4703995"/>
            <a:ext cx="1712893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4387" y="4703995"/>
            <a:ext cx="114192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B00F-3CE7-654F-83AB-1BD047C4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1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7492" rtl="0" eaLnBrk="1" latinLnBrk="0" hangingPunct="1">
        <a:lnSpc>
          <a:spcPct val="90000"/>
        </a:lnSpc>
        <a:spcBef>
          <a:spcPct val="0"/>
        </a:spcBef>
        <a:buNone/>
        <a:defRPr sz="24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873" indent="-126873" algn="l" defTabSz="507492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1pPr>
      <a:lvl2pPr marL="380619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332" kern="1200">
          <a:solidFill>
            <a:schemeClr val="tx1"/>
          </a:solidFill>
          <a:latin typeface="+mn-lt"/>
          <a:ea typeface="+mn-ea"/>
          <a:cs typeface="+mn-cs"/>
        </a:defRPr>
      </a:lvl2pPr>
      <a:lvl3pPr marL="634365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110" kern="1200">
          <a:solidFill>
            <a:schemeClr val="tx1"/>
          </a:solidFill>
          <a:latin typeface="+mn-lt"/>
          <a:ea typeface="+mn-ea"/>
          <a:cs typeface="+mn-cs"/>
        </a:defRPr>
      </a:lvl3pPr>
      <a:lvl4pPr marL="888111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4pPr>
      <a:lvl5pPr marL="1141857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5pPr>
      <a:lvl6pPr marL="1395603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6pPr>
      <a:lvl7pPr marL="1649349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7pPr>
      <a:lvl8pPr marL="1903095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8pPr>
      <a:lvl9pPr marL="2156841" indent="-126873" algn="l" defTabSz="507492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1pPr>
      <a:lvl2pPr marL="253746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2pPr>
      <a:lvl3pPr marL="507492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3pPr>
      <a:lvl4pPr marL="761238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4pPr>
      <a:lvl5pPr marL="1014984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5pPr>
      <a:lvl6pPr marL="1268730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6pPr>
      <a:lvl7pPr marL="1522476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7pPr>
      <a:lvl8pPr marL="1776222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8pPr>
      <a:lvl9pPr marL="2029968" algn="l" defTabSz="507492" rtl="0" eaLnBrk="1" latinLnBrk="0" hangingPunct="1">
        <a:defRPr sz="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667697"/>
            <a:ext cx="5075237" cy="139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5300"/>
              </a:lnSpc>
            </a:pPr>
            <a:r>
              <a:rPr lang="en-US" sz="5300" dirty="0">
                <a:solidFill>
                  <a:schemeClr val="bg1"/>
                </a:solidFill>
                <a:latin typeface="URWGroteskMed" charset="0"/>
                <a:ea typeface="URWGroteskMed" charset="0"/>
                <a:cs typeface="URWGroteskMed" charset="0"/>
              </a:rPr>
              <a:t>COLLEGE OF </a:t>
            </a:r>
          </a:p>
          <a:p>
            <a:pPr algn="ctr">
              <a:lnSpc>
                <a:spcPts val="5300"/>
              </a:lnSpc>
            </a:pPr>
            <a:r>
              <a:rPr lang="en-US" sz="5300" dirty="0">
                <a:solidFill>
                  <a:schemeClr val="bg1"/>
                </a:solidFill>
                <a:latin typeface="URWGroteskMed" charset="0"/>
                <a:ea typeface="URWGroteskMed" charset="0"/>
                <a:cs typeface="URWGroteskMed" charset="0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788063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4EE1ED631E14D85A24939D16C8936" ma:contentTypeVersion="13" ma:contentTypeDescription="Create a new document." ma:contentTypeScope="" ma:versionID="6017f67bb77ff6d9be2d221c77aa995f">
  <xsd:schema xmlns:xsd="http://www.w3.org/2001/XMLSchema" xmlns:xs="http://www.w3.org/2001/XMLSchema" xmlns:p="http://schemas.microsoft.com/office/2006/metadata/properties" xmlns:ns2="95982f6c-2172-479f-8b01-dd33fa6fbe04" xmlns:ns3="f6da95f1-0d27-4b84-83fb-450c771ae8a8" targetNamespace="http://schemas.microsoft.com/office/2006/metadata/properties" ma:root="true" ma:fieldsID="a3e421abf5162528b1592d7606c61c29" ns2:_="" ns3:_="">
    <xsd:import namespace="95982f6c-2172-479f-8b01-dd33fa6fbe04"/>
    <xsd:import namespace="f6da95f1-0d27-4b84-83fb-450c771ae8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82f6c-2172-479f-8b01-dd33fa6fb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a95f1-0d27-4b84-83fb-450c771ae8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561C46-E33C-4339-9EE6-0A9B7F82213C}"/>
</file>

<file path=customXml/itemProps2.xml><?xml version="1.0" encoding="utf-8"?>
<ds:datastoreItem xmlns:ds="http://schemas.openxmlformats.org/officeDocument/2006/customXml" ds:itemID="{D6820E4C-CF87-4141-9238-52EBFE9D5850}"/>
</file>

<file path=customXml/itemProps3.xml><?xml version="1.0" encoding="utf-8"?>
<ds:datastoreItem xmlns:ds="http://schemas.openxmlformats.org/officeDocument/2006/customXml" ds:itemID="{E18BE483-37B0-4A16-BD96-07E5CEEF27E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URW Grotesk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Blakemore</dc:creator>
  <cp:lastModifiedBy>Angie Kennedy</cp:lastModifiedBy>
  <cp:revision>5</cp:revision>
  <dcterms:created xsi:type="dcterms:W3CDTF">2016-04-05T21:12:42Z</dcterms:created>
  <dcterms:modified xsi:type="dcterms:W3CDTF">2020-12-04T17:58:10Z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0x01010053B4EE1ED631E14D85A24939D16C8936</vt:lpwstr>
  </property>
  <property fmtid="{D5CDD505-2E9C-101B-9397-08002B2CF9AE}" pid="3" name="Order">
    <vt:r8>4600</vt:r8>
  </property>
</Properties>
</file>