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5075238" cy="5075238"/>
  <p:notesSz cx="6858000" cy="9144000"/>
  <p:defaultTextStyle>
    <a:defPPr>
      <a:defRPr lang="en-US"/>
    </a:defPPr>
    <a:lvl1pPr marL="0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243596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487192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730788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974385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217981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1461577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1705173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1948769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8" userDrawn="1">
          <p15:clr>
            <a:srgbClr val="A4A3A4"/>
          </p15:clr>
        </p15:guide>
        <p15:guide id="2" pos="15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/>
    <p:restoredTop sz="94694"/>
  </p:normalViewPr>
  <p:slideViewPr>
    <p:cSldViewPr snapToGrid="0" snapToObjects="1">
      <p:cViewPr varScale="1">
        <p:scale>
          <a:sx n="164" d="100"/>
          <a:sy n="164" d="100"/>
        </p:scale>
        <p:origin x="2848" y="168"/>
      </p:cViewPr>
      <p:guideLst>
        <p:guide orient="horz" pos="1598"/>
        <p:guide pos="15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643" y="830601"/>
            <a:ext cx="4313952" cy="1766935"/>
          </a:xfrm>
        </p:spPr>
        <p:txBody>
          <a:bodyPr anchor="b"/>
          <a:lstStyle>
            <a:lvl1pPr algn="ctr"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405" y="2665675"/>
            <a:ext cx="3806429" cy="1225341"/>
          </a:xfrm>
        </p:spPr>
        <p:txBody>
          <a:bodyPr/>
          <a:lstStyle>
            <a:lvl1pPr marL="0" indent="0" algn="ctr">
              <a:buNone/>
              <a:defRPr sz="1332"/>
            </a:lvl1pPr>
            <a:lvl2pPr marL="253746" indent="0" algn="ctr">
              <a:buNone/>
              <a:defRPr sz="1110"/>
            </a:lvl2pPr>
            <a:lvl3pPr marL="507492" indent="0" algn="ctr">
              <a:buNone/>
              <a:defRPr sz="999"/>
            </a:lvl3pPr>
            <a:lvl4pPr marL="761238" indent="0" algn="ctr">
              <a:buNone/>
              <a:defRPr sz="888"/>
            </a:lvl4pPr>
            <a:lvl5pPr marL="1014984" indent="0" algn="ctr">
              <a:buNone/>
              <a:defRPr sz="888"/>
            </a:lvl5pPr>
            <a:lvl6pPr marL="1268730" indent="0" algn="ctr">
              <a:buNone/>
              <a:defRPr sz="888"/>
            </a:lvl6pPr>
            <a:lvl7pPr marL="1522476" indent="0" algn="ctr">
              <a:buNone/>
              <a:defRPr sz="888"/>
            </a:lvl7pPr>
            <a:lvl8pPr marL="1776222" indent="0" algn="ctr">
              <a:buNone/>
              <a:defRPr sz="888"/>
            </a:lvl8pPr>
            <a:lvl9pPr marL="2029968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3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1968" y="270209"/>
            <a:ext cx="109434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23" y="270209"/>
            <a:ext cx="3219604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9" y="1265286"/>
            <a:ext cx="4377393" cy="2111158"/>
          </a:xfrm>
        </p:spPr>
        <p:txBody>
          <a:bodyPr anchor="b"/>
          <a:lstStyle>
            <a:lvl1pPr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279" y="3396417"/>
            <a:ext cx="4377393" cy="1110208"/>
          </a:xfrm>
        </p:spPr>
        <p:txBody>
          <a:bodyPr/>
          <a:lstStyle>
            <a:lvl1pPr marL="0" indent="0">
              <a:buNone/>
              <a:defRPr sz="1332">
                <a:solidFill>
                  <a:schemeClr val="tx1"/>
                </a:solidFill>
              </a:defRPr>
            </a:lvl1pPr>
            <a:lvl2pPr marL="253746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2pPr>
            <a:lvl3pPr marL="507492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3pPr>
            <a:lvl4pPr marL="76123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4pPr>
            <a:lvl5pPr marL="1014984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5pPr>
            <a:lvl6pPr marL="1268730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6pPr>
            <a:lvl7pPr marL="1522476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7pPr>
            <a:lvl8pPr marL="1776222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8pPr>
            <a:lvl9pPr marL="202996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23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39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270211"/>
            <a:ext cx="4377393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84" y="1244139"/>
            <a:ext cx="2147063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84" y="1853872"/>
            <a:ext cx="214706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340" y="1244139"/>
            <a:ext cx="2157637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340" y="1853872"/>
            <a:ext cx="2157637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637" y="730742"/>
            <a:ext cx="2569339" cy="3606708"/>
          </a:xfrm>
        </p:spPr>
        <p:txBody>
          <a:bodyPr/>
          <a:lstStyle>
            <a:lvl1pPr>
              <a:defRPr sz="1776"/>
            </a:lvl1pPr>
            <a:lvl2pPr>
              <a:defRPr sz="1554"/>
            </a:lvl2pPr>
            <a:lvl3pPr>
              <a:defRPr sz="1332"/>
            </a:lvl3pPr>
            <a:lvl4pPr>
              <a:defRPr sz="1110"/>
            </a:lvl4pPr>
            <a:lvl5pPr>
              <a:defRPr sz="1110"/>
            </a:lvl5pPr>
            <a:lvl6pPr>
              <a:defRPr sz="1110"/>
            </a:lvl6pPr>
            <a:lvl7pPr>
              <a:defRPr sz="1110"/>
            </a:lvl7pPr>
            <a:lvl8pPr>
              <a:defRPr sz="1110"/>
            </a:lvl8pPr>
            <a:lvl9pPr>
              <a:defRPr sz="1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637" y="730742"/>
            <a:ext cx="2569339" cy="3606708"/>
          </a:xfrm>
        </p:spPr>
        <p:txBody>
          <a:bodyPr anchor="t"/>
          <a:lstStyle>
            <a:lvl1pPr marL="0" indent="0">
              <a:buNone/>
              <a:defRPr sz="1776"/>
            </a:lvl1pPr>
            <a:lvl2pPr marL="253746" indent="0">
              <a:buNone/>
              <a:defRPr sz="1554"/>
            </a:lvl2pPr>
            <a:lvl3pPr marL="507492" indent="0">
              <a:buNone/>
              <a:defRPr sz="1332"/>
            </a:lvl3pPr>
            <a:lvl4pPr marL="761238" indent="0">
              <a:buNone/>
              <a:defRPr sz="1110"/>
            </a:lvl4pPr>
            <a:lvl5pPr marL="1014984" indent="0">
              <a:buNone/>
              <a:defRPr sz="1110"/>
            </a:lvl5pPr>
            <a:lvl6pPr marL="1268730" indent="0">
              <a:buNone/>
              <a:defRPr sz="1110"/>
            </a:lvl6pPr>
            <a:lvl7pPr marL="1522476" indent="0">
              <a:buNone/>
              <a:defRPr sz="1110"/>
            </a:lvl7pPr>
            <a:lvl8pPr marL="1776222" indent="0">
              <a:buNone/>
              <a:defRPr sz="1110"/>
            </a:lvl8pPr>
            <a:lvl9pPr marL="2029968" indent="0">
              <a:buNone/>
              <a:defRPr sz="111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23" y="270211"/>
            <a:ext cx="4377393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23" y="1351047"/>
            <a:ext cx="4377393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22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173" y="4703995"/>
            <a:ext cx="1712893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387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7492" rtl="0" eaLnBrk="1" latinLnBrk="0" hangingPunct="1">
        <a:lnSpc>
          <a:spcPct val="90000"/>
        </a:lnSpc>
        <a:spcBef>
          <a:spcPct val="0"/>
        </a:spcBef>
        <a:buNone/>
        <a:defRPr sz="2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873" indent="-126873" algn="l" defTabSz="507492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1pPr>
      <a:lvl2pPr marL="38061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3436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3pPr>
      <a:lvl4pPr marL="88811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141857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395603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64934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90309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15684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1pPr>
      <a:lvl2pPr marL="25374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2pPr>
      <a:lvl3pPr marL="50749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3pPr>
      <a:lvl4pPr marL="76123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014984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26873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52247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77622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02996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20460"/>
            <a:ext cx="5075238" cy="15388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US" sz="10000" spc="-3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ACDC</a:t>
            </a:r>
          </a:p>
        </p:txBody>
      </p:sp>
    </p:spTree>
    <p:extLst>
      <p:ext uri="{BB962C8B-B14F-4D97-AF65-F5344CB8AC3E}">
        <p14:creationId xmlns:p14="http://schemas.microsoft.com/office/powerpoint/2010/main" val="78806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406F50-0DF3-4EF1-BC9D-B64A2ADC53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DFAAE1-1F30-4F5E-8868-DCBA47F3B4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43F20-F650-4DDA-A418-A44DF9309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82f6c-2172-479f-8b01-dd33fa6fbe04"/>
    <ds:schemaRef ds:uri="f6da95f1-0d27-4b84-83fb-450c771ae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Blakemore</dc:creator>
  <cp:lastModifiedBy>Angie Kennedy</cp:lastModifiedBy>
  <cp:revision>6</cp:revision>
  <dcterms:created xsi:type="dcterms:W3CDTF">2016-04-05T21:12:42Z</dcterms:created>
  <dcterms:modified xsi:type="dcterms:W3CDTF">2021-08-09T15:27:02Z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  <property fmtid="{D5CDD505-2E9C-101B-9397-08002B2CF9AE}" pid="3" name="Order">
    <vt:r8>4400</vt:r8>
  </property>
</Properties>
</file>